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officedocument/2006/relationships/metadata/core-properties" Target="docProps/core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sldIdLst>
    <p:sldId id="256" r:id="rId3"/>
    <p:sldId id="269" r:id="rId4"/>
    <p:sldId id="271" r:id="rId5"/>
    <p:sldId id="274" r:id="rId6"/>
    <p:sldId id="273" r:id="rId7"/>
    <p:sldId id="291" r:id="rId8"/>
    <p:sldId id="276" r:id="rId9"/>
    <p:sldId id="275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2" r:id="rId25"/>
    <p:sldId id="293" r:id="rId26"/>
    <p:sldId id="294" r:id="rId27"/>
    <p:sldId id="295" r:id="rId28"/>
    <p:sldId id="270" r:id="rId2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0000"/>
    <a:srgbClr val="9E0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713160" y="539640"/>
            <a:ext cx="4807080" cy="20037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3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654880" y="1312560"/>
            <a:ext cx="2851920" cy="2851920"/>
          </a:xfrm>
          <a:prstGeom prst="rect">
            <a:avLst/>
          </a:prstGeom>
          <a:noFill/>
          <a:ln w="7632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00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IG_NUMBER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713160" y="1440000"/>
            <a:ext cx="4032720" cy="108036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fr-FR" sz="5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5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75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4" name="Google Shape;146;p11"/>
          <p:cNvGrpSpPr/>
          <p:nvPr/>
        </p:nvGrpSpPr>
        <p:grpSpPr>
          <a:xfrm>
            <a:off x="3333960" y="4349160"/>
            <a:ext cx="1309320" cy="257400"/>
            <a:chOff x="3333960" y="4349160"/>
            <a:chExt cx="1309320" cy="257400"/>
          </a:xfrm>
        </p:grpSpPr>
        <p:sp>
          <p:nvSpPr>
            <p:cNvPr id="5" name="Google Shape;147;p11"/>
            <p:cNvSpPr/>
            <p:nvPr/>
          </p:nvSpPr>
          <p:spPr>
            <a:xfrm flipV="1">
              <a:off x="375336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" name="Google Shape;148;p11"/>
            <p:cNvSpPr/>
            <p:nvPr/>
          </p:nvSpPr>
          <p:spPr>
            <a:xfrm flipV="1">
              <a:off x="395748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7" name="Google Shape;149;p11"/>
            <p:cNvSpPr/>
            <p:nvPr/>
          </p:nvSpPr>
          <p:spPr>
            <a:xfrm flipV="1">
              <a:off x="416160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" name="Google Shape;150;p11"/>
            <p:cNvSpPr/>
            <p:nvPr/>
          </p:nvSpPr>
          <p:spPr>
            <a:xfrm flipV="1">
              <a:off x="436572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" name="Google Shape;151;p11"/>
            <p:cNvSpPr/>
            <p:nvPr/>
          </p:nvSpPr>
          <p:spPr>
            <a:xfrm flipV="1">
              <a:off x="456984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152;p11"/>
            <p:cNvSpPr/>
            <p:nvPr/>
          </p:nvSpPr>
          <p:spPr>
            <a:xfrm flipV="1">
              <a:off x="333396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153;p11"/>
            <p:cNvSpPr/>
            <p:nvPr/>
          </p:nvSpPr>
          <p:spPr>
            <a:xfrm flipV="1">
              <a:off x="353808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154;p11"/>
            <p:cNvSpPr/>
            <p:nvPr/>
          </p:nvSpPr>
          <p:spPr>
            <a:xfrm flipV="1">
              <a:off x="374220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155;p11"/>
            <p:cNvSpPr/>
            <p:nvPr/>
          </p:nvSpPr>
          <p:spPr>
            <a:xfrm flipV="1">
              <a:off x="394632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156;p11"/>
            <p:cNvSpPr/>
            <p:nvPr/>
          </p:nvSpPr>
          <p:spPr>
            <a:xfrm flipV="1">
              <a:off x="415044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_1_1_1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6" name="PlaceHolder 2"/>
          <p:cNvSpPr>
            <a:spLocks noGrp="1"/>
          </p:cNvSpPr>
          <p:nvPr>
            <p:ph type="title"/>
          </p:nvPr>
        </p:nvSpPr>
        <p:spPr>
          <a:xfrm>
            <a:off x="796320" y="1633680"/>
            <a:ext cx="707040" cy="12355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3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3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title"/>
          </p:nvPr>
        </p:nvSpPr>
        <p:spPr>
          <a:xfrm>
            <a:off x="4750920" y="3290760"/>
            <a:ext cx="707040" cy="12355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r">
              <a:lnSpc>
                <a:spcPct val="100000"/>
              </a:lnSpc>
              <a:buNone/>
            </a:pPr>
            <a:r>
              <a:rPr lang="fr-FR" sz="3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3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title"/>
          </p:nvPr>
        </p:nvSpPr>
        <p:spPr>
          <a:xfrm>
            <a:off x="796320" y="3290760"/>
            <a:ext cx="707040" cy="12355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r">
              <a:lnSpc>
                <a:spcPct val="100000"/>
              </a:lnSpc>
              <a:buNone/>
            </a:pPr>
            <a:r>
              <a:rPr lang="fr-FR" sz="3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3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9" name="PlaceHolder 5"/>
          <p:cNvSpPr>
            <a:spLocks noGrp="1"/>
          </p:cNvSpPr>
          <p:nvPr>
            <p:ph type="title"/>
          </p:nvPr>
        </p:nvSpPr>
        <p:spPr>
          <a:xfrm>
            <a:off x="4750920" y="1633680"/>
            <a:ext cx="707040" cy="12355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r">
              <a:lnSpc>
                <a:spcPct val="100000"/>
              </a:lnSpc>
              <a:buNone/>
            </a:pPr>
            <a:r>
              <a:rPr lang="fr-FR" sz="3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3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grpSp>
        <p:nvGrpSpPr>
          <p:cNvPr id="20" name="Google Shape;172;p13"/>
          <p:cNvGrpSpPr/>
          <p:nvPr/>
        </p:nvGrpSpPr>
        <p:grpSpPr>
          <a:xfrm>
            <a:off x="7527600" y="-437040"/>
            <a:ext cx="2303280" cy="2075400"/>
            <a:chOff x="7527600" y="-437040"/>
            <a:chExt cx="2303280" cy="2075400"/>
          </a:xfrm>
        </p:grpSpPr>
        <p:sp>
          <p:nvSpPr>
            <p:cNvPr id="21" name="Google Shape;173;p13"/>
            <p:cNvSpPr/>
            <p:nvPr/>
          </p:nvSpPr>
          <p:spPr>
            <a:xfrm rot="16200000" flipH="1">
              <a:off x="7653240" y="-57960"/>
              <a:ext cx="1554120" cy="154836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22" name="Google Shape;174;p13"/>
            <p:cNvGrpSpPr/>
            <p:nvPr/>
          </p:nvGrpSpPr>
          <p:grpSpPr>
            <a:xfrm>
              <a:off x="7527600" y="-190440"/>
              <a:ext cx="2303280" cy="1828800"/>
              <a:chOff x="7527600" y="-190440"/>
              <a:chExt cx="2303280" cy="1828800"/>
            </a:xfrm>
          </p:grpSpPr>
          <p:sp>
            <p:nvSpPr>
              <p:cNvPr id="23" name="Google Shape;175;p13"/>
              <p:cNvSpPr/>
              <p:nvPr/>
            </p:nvSpPr>
            <p:spPr>
              <a:xfrm rot="2699400" flipH="1">
                <a:off x="8755560" y="66600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" name="Google Shape;176;p13"/>
              <p:cNvSpPr/>
              <p:nvPr/>
            </p:nvSpPr>
            <p:spPr>
              <a:xfrm>
                <a:off x="7979760" y="3290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5" name="Google Shape;177;p13"/>
              <p:cNvSpPr/>
              <p:nvPr/>
            </p:nvSpPr>
            <p:spPr>
              <a:xfrm rot="2699400" flipH="1">
                <a:off x="7437960" y="16812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26" name="Google Shape;178;p13"/>
            <p:cNvSpPr/>
            <p:nvPr/>
          </p:nvSpPr>
          <p:spPr>
            <a:xfrm rot="2700000">
              <a:off x="7775640" y="-183240"/>
              <a:ext cx="770040" cy="12744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360" bIns="45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1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713160" y="4091040"/>
            <a:ext cx="4620600" cy="5317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2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28" name="Google Shape;182;p14"/>
          <p:cNvGrpSpPr/>
          <p:nvPr/>
        </p:nvGrpSpPr>
        <p:grpSpPr>
          <a:xfrm>
            <a:off x="6011280" y="4511160"/>
            <a:ext cx="1309320" cy="257400"/>
            <a:chOff x="6011280" y="4511160"/>
            <a:chExt cx="1309320" cy="257400"/>
          </a:xfrm>
        </p:grpSpPr>
        <p:sp>
          <p:nvSpPr>
            <p:cNvPr id="29" name="Google Shape;183;p14"/>
            <p:cNvSpPr/>
            <p:nvPr/>
          </p:nvSpPr>
          <p:spPr>
            <a:xfrm>
              <a:off x="6430680" y="4511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184;p14"/>
            <p:cNvSpPr/>
            <p:nvPr/>
          </p:nvSpPr>
          <p:spPr>
            <a:xfrm>
              <a:off x="6634800" y="4511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1" name="Google Shape;185;p14"/>
            <p:cNvSpPr/>
            <p:nvPr/>
          </p:nvSpPr>
          <p:spPr>
            <a:xfrm>
              <a:off x="6838920" y="4511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186;p14"/>
            <p:cNvSpPr/>
            <p:nvPr/>
          </p:nvSpPr>
          <p:spPr>
            <a:xfrm>
              <a:off x="7043040" y="4511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187;p14"/>
            <p:cNvSpPr/>
            <p:nvPr/>
          </p:nvSpPr>
          <p:spPr>
            <a:xfrm>
              <a:off x="7247160" y="4511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4" name="Google Shape;188;p14"/>
            <p:cNvSpPr/>
            <p:nvPr/>
          </p:nvSpPr>
          <p:spPr>
            <a:xfrm>
              <a:off x="6011280" y="4695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5" name="Google Shape;189;p14"/>
            <p:cNvSpPr/>
            <p:nvPr/>
          </p:nvSpPr>
          <p:spPr>
            <a:xfrm>
              <a:off x="6215400" y="4695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" name="Google Shape;190;p14"/>
            <p:cNvSpPr/>
            <p:nvPr/>
          </p:nvSpPr>
          <p:spPr>
            <a:xfrm>
              <a:off x="6419520" y="4695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" name="Google Shape;191;p14"/>
            <p:cNvSpPr/>
            <p:nvPr/>
          </p:nvSpPr>
          <p:spPr>
            <a:xfrm>
              <a:off x="6623640" y="4695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8" name="Google Shape;192;p14"/>
            <p:cNvSpPr/>
            <p:nvPr/>
          </p:nvSpPr>
          <p:spPr>
            <a:xfrm>
              <a:off x="6827760" y="4695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10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40" name="PlaceHolder 2"/>
          <p:cNvSpPr>
            <a:spLocks noGrp="1"/>
          </p:cNvSpPr>
          <p:nvPr>
            <p:ph type="title"/>
          </p:nvPr>
        </p:nvSpPr>
        <p:spPr>
          <a:xfrm>
            <a:off x="1411560" y="1159200"/>
            <a:ext cx="792000" cy="57240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2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2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title"/>
          </p:nvPr>
        </p:nvSpPr>
        <p:spPr>
          <a:xfrm>
            <a:off x="3958200" y="1159200"/>
            <a:ext cx="792000" cy="57240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2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2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title"/>
          </p:nvPr>
        </p:nvSpPr>
        <p:spPr>
          <a:xfrm>
            <a:off x="6504840" y="1159200"/>
            <a:ext cx="792000" cy="57240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2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2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grpSp>
        <p:nvGrpSpPr>
          <p:cNvPr id="43" name="Google Shape;204;p15"/>
          <p:cNvGrpSpPr/>
          <p:nvPr/>
        </p:nvGrpSpPr>
        <p:grpSpPr>
          <a:xfrm>
            <a:off x="7286760" y="387360"/>
            <a:ext cx="2472480" cy="5140080"/>
            <a:chOff x="7286760" y="387360"/>
            <a:chExt cx="2472480" cy="5140080"/>
          </a:xfrm>
        </p:grpSpPr>
        <p:grpSp>
          <p:nvGrpSpPr>
            <p:cNvPr id="44" name="Google Shape;205;p15"/>
            <p:cNvGrpSpPr/>
            <p:nvPr/>
          </p:nvGrpSpPr>
          <p:grpSpPr>
            <a:xfrm>
              <a:off x="7286760" y="3448080"/>
              <a:ext cx="2472480" cy="2079360"/>
              <a:chOff x="7286760" y="3448080"/>
              <a:chExt cx="2472480" cy="2079360"/>
            </a:xfrm>
          </p:grpSpPr>
          <p:sp>
            <p:nvSpPr>
              <p:cNvPr id="45" name="Google Shape;206;p15"/>
              <p:cNvSpPr/>
              <p:nvPr/>
            </p:nvSpPr>
            <p:spPr>
              <a:xfrm rot="5400000" flipH="1" flipV="1">
                <a:off x="7653240" y="359604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grpSp>
            <p:nvGrpSpPr>
              <p:cNvPr id="46" name="Google Shape;207;p15"/>
              <p:cNvGrpSpPr/>
              <p:nvPr/>
            </p:nvGrpSpPr>
            <p:grpSpPr>
              <a:xfrm>
                <a:off x="7286760" y="3448080"/>
                <a:ext cx="2472480" cy="2079360"/>
                <a:chOff x="7286760" y="3448080"/>
                <a:chExt cx="2472480" cy="2079360"/>
              </a:xfrm>
            </p:grpSpPr>
            <p:sp>
              <p:nvSpPr>
                <p:cNvPr id="47" name="Google Shape;208;p15"/>
                <p:cNvSpPr/>
                <p:nvPr/>
              </p:nvSpPr>
              <p:spPr>
                <a:xfrm rot="18900600" flipH="1" flipV="1">
                  <a:off x="8684640" y="3816720"/>
                  <a:ext cx="1150200" cy="26208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dk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48" name="Google Shape;209;p15"/>
                <p:cNvSpPr/>
                <p:nvPr/>
              </p:nvSpPr>
              <p:spPr>
                <a:xfrm flipV="1">
                  <a:off x="7979760" y="3447720"/>
                  <a:ext cx="1309320" cy="1309320"/>
                </a:xfrm>
                <a:prstGeom prst="ellipse">
                  <a:avLst/>
                </a:prstGeom>
                <a:noFill/>
                <a:ln w="9525">
                  <a:solidFill>
                    <a:srgbClr val="F8F8F8"/>
                  </a:solidFill>
                  <a:prstDash val="lgDash"/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49" name="Google Shape;210;p15"/>
                <p:cNvSpPr/>
                <p:nvPr/>
              </p:nvSpPr>
              <p:spPr>
                <a:xfrm rot="18900600" flipH="1" flipV="1">
                  <a:off x="7197120" y="4966560"/>
                  <a:ext cx="1098360" cy="2016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lt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1280" bIns="7128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FFFFFF"/>
                    </a:solidFill>
                    <a:effectLst/>
                    <a:uFillTx/>
                    <a:latin typeface="OpenSymbol"/>
                  </a:endParaRPr>
                </a:p>
              </p:txBody>
            </p:sp>
          </p:grpSp>
          <p:sp>
            <p:nvSpPr>
              <p:cNvPr id="50" name="Google Shape;211;p15"/>
              <p:cNvSpPr/>
              <p:nvPr/>
            </p:nvSpPr>
            <p:spPr>
              <a:xfrm rot="18900000" flipV="1">
                <a:off x="7775640" y="5142240"/>
                <a:ext cx="770400" cy="12744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5360" bIns="45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51" name="Google Shape;212;p15"/>
            <p:cNvGrpSpPr/>
            <p:nvPr/>
          </p:nvGrpSpPr>
          <p:grpSpPr>
            <a:xfrm>
              <a:off x="7432920" y="387360"/>
              <a:ext cx="1309320" cy="257400"/>
              <a:chOff x="7432920" y="387360"/>
              <a:chExt cx="1309320" cy="257400"/>
            </a:xfrm>
          </p:grpSpPr>
          <p:sp>
            <p:nvSpPr>
              <p:cNvPr id="52" name="Google Shape;213;p15"/>
              <p:cNvSpPr/>
              <p:nvPr/>
            </p:nvSpPr>
            <p:spPr>
              <a:xfrm flipV="1">
                <a:off x="785232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3" name="Google Shape;214;p15"/>
              <p:cNvSpPr/>
              <p:nvPr/>
            </p:nvSpPr>
            <p:spPr>
              <a:xfrm flipV="1">
                <a:off x="805644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4" name="Google Shape;215;p15"/>
              <p:cNvSpPr/>
              <p:nvPr/>
            </p:nvSpPr>
            <p:spPr>
              <a:xfrm flipV="1">
                <a:off x="826056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5" name="Google Shape;216;p15"/>
              <p:cNvSpPr/>
              <p:nvPr/>
            </p:nvSpPr>
            <p:spPr>
              <a:xfrm flipV="1">
                <a:off x="846468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6" name="Google Shape;217;p15"/>
              <p:cNvSpPr/>
              <p:nvPr/>
            </p:nvSpPr>
            <p:spPr>
              <a:xfrm flipV="1">
                <a:off x="866880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7" name="Google Shape;218;p15"/>
              <p:cNvSpPr/>
              <p:nvPr/>
            </p:nvSpPr>
            <p:spPr>
              <a:xfrm flipV="1">
                <a:off x="743292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8" name="Google Shape;219;p15"/>
              <p:cNvSpPr/>
              <p:nvPr/>
            </p:nvSpPr>
            <p:spPr>
              <a:xfrm flipV="1">
                <a:off x="763704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59" name="Google Shape;220;p15"/>
              <p:cNvSpPr/>
              <p:nvPr/>
            </p:nvSpPr>
            <p:spPr>
              <a:xfrm flipV="1">
                <a:off x="784116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60" name="Google Shape;221;p15"/>
              <p:cNvSpPr/>
              <p:nvPr/>
            </p:nvSpPr>
            <p:spPr>
              <a:xfrm flipV="1">
                <a:off x="804528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61" name="Google Shape;222;p15"/>
              <p:cNvSpPr/>
              <p:nvPr/>
            </p:nvSpPr>
            <p:spPr>
              <a:xfrm flipV="1">
                <a:off x="824940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AND_TWO_COLUMNS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63" name="Google Shape;229;p16"/>
          <p:cNvGrpSpPr/>
          <p:nvPr/>
        </p:nvGrpSpPr>
        <p:grpSpPr>
          <a:xfrm>
            <a:off x="7432920" y="387360"/>
            <a:ext cx="2397960" cy="5136480"/>
            <a:chOff x="7432920" y="387360"/>
            <a:chExt cx="2397960" cy="5136480"/>
          </a:xfrm>
        </p:grpSpPr>
        <p:grpSp>
          <p:nvGrpSpPr>
            <p:cNvPr id="64" name="Google Shape;230;p16"/>
            <p:cNvGrpSpPr/>
            <p:nvPr/>
          </p:nvGrpSpPr>
          <p:grpSpPr>
            <a:xfrm>
              <a:off x="7527600" y="3448080"/>
              <a:ext cx="2303280" cy="2075760"/>
              <a:chOff x="7527600" y="3448080"/>
              <a:chExt cx="2303280" cy="2075760"/>
            </a:xfrm>
          </p:grpSpPr>
          <p:sp>
            <p:nvSpPr>
              <p:cNvPr id="65" name="Google Shape;231;p16"/>
              <p:cNvSpPr/>
              <p:nvPr/>
            </p:nvSpPr>
            <p:spPr>
              <a:xfrm rot="5400000" flipH="1" flipV="1">
                <a:off x="7653240" y="359604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grpSp>
            <p:nvGrpSpPr>
              <p:cNvPr id="66" name="Google Shape;232;p16"/>
              <p:cNvGrpSpPr/>
              <p:nvPr/>
            </p:nvGrpSpPr>
            <p:grpSpPr>
              <a:xfrm>
                <a:off x="7527600" y="3448080"/>
                <a:ext cx="2303280" cy="1829160"/>
                <a:chOff x="7527600" y="3448080"/>
                <a:chExt cx="2303280" cy="1829160"/>
              </a:xfrm>
            </p:grpSpPr>
            <p:sp>
              <p:nvSpPr>
                <p:cNvPr id="67" name="Google Shape;233;p16"/>
                <p:cNvSpPr/>
                <p:nvPr/>
              </p:nvSpPr>
              <p:spPr>
                <a:xfrm rot="18900600" flipH="1" flipV="1">
                  <a:off x="8756280" y="4159080"/>
                  <a:ext cx="1150200" cy="26208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dk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68" name="Google Shape;234;p16"/>
                <p:cNvSpPr/>
                <p:nvPr/>
              </p:nvSpPr>
              <p:spPr>
                <a:xfrm flipV="1">
                  <a:off x="7979760" y="3447720"/>
                  <a:ext cx="1309320" cy="1309320"/>
                </a:xfrm>
                <a:prstGeom prst="ellipse">
                  <a:avLst/>
                </a:prstGeom>
                <a:noFill/>
                <a:ln w="9525">
                  <a:solidFill>
                    <a:srgbClr val="F8F8F8"/>
                  </a:solidFill>
                  <a:prstDash val="lgDash"/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69" name="Google Shape;235;p16"/>
                <p:cNvSpPr/>
                <p:nvPr/>
              </p:nvSpPr>
              <p:spPr>
                <a:xfrm rot="18900600" flipH="1" flipV="1">
                  <a:off x="7437960" y="4716360"/>
                  <a:ext cx="1098360" cy="2016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lt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1280" bIns="7128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FFFFFF"/>
                    </a:solidFill>
                    <a:effectLst/>
                    <a:uFillTx/>
                    <a:latin typeface="OpenSymbol"/>
                  </a:endParaRPr>
                </a:p>
              </p:txBody>
            </p:sp>
          </p:grpSp>
          <p:sp>
            <p:nvSpPr>
              <p:cNvPr id="70" name="Google Shape;236;p16"/>
              <p:cNvSpPr/>
              <p:nvPr/>
            </p:nvSpPr>
            <p:spPr>
              <a:xfrm rot="18900000" flipV="1">
                <a:off x="7775640" y="5142240"/>
                <a:ext cx="770400" cy="12744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5360" bIns="45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71" name="Google Shape;237;p16"/>
            <p:cNvGrpSpPr/>
            <p:nvPr/>
          </p:nvGrpSpPr>
          <p:grpSpPr>
            <a:xfrm>
              <a:off x="7432920" y="387360"/>
              <a:ext cx="1309320" cy="257400"/>
              <a:chOff x="7432920" y="387360"/>
              <a:chExt cx="1309320" cy="257400"/>
            </a:xfrm>
          </p:grpSpPr>
          <p:sp>
            <p:nvSpPr>
              <p:cNvPr id="72" name="Google Shape;238;p16"/>
              <p:cNvSpPr/>
              <p:nvPr/>
            </p:nvSpPr>
            <p:spPr>
              <a:xfrm flipV="1">
                <a:off x="785232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3" name="Google Shape;239;p16"/>
              <p:cNvSpPr/>
              <p:nvPr/>
            </p:nvSpPr>
            <p:spPr>
              <a:xfrm flipV="1">
                <a:off x="805644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4" name="Google Shape;240;p16"/>
              <p:cNvSpPr/>
              <p:nvPr/>
            </p:nvSpPr>
            <p:spPr>
              <a:xfrm flipV="1">
                <a:off x="826056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5" name="Google Shape;241;p16"/>
              <p:cNvSpPr/>
              <p:nvPr/>
            </p:nvSpPr>
            <p:spPr>
              <a:xfrm flipV="1">
                <a:off x="846468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6" name="Google Shape;242;p16"/>
              <p:cNvSpPr/>
              <p:nvPr/>
            </p:nvSpPr>
            <p:spPr>
              <a:xfrm flipV="1">
                <a:off x="866880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7" name="Google Shape;243;p16"/>
              <p:cNvSpPr/>
              <p:nvPr/>
            </p:nvSpPr>
            <p:spPr>
              <a:xfrm flipV="1">
                <a:off x="743292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8" name="Google Shape;244;p16"/>
              <p:cNvSpPr/>
              <p:nvPr/>
            </p:nvSpPr>
            <p:spPr>
              <a:xfrm flipV="1">
                <a:off x="763704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79" name="Google Shape;245;p16"/>
              <p:cNvSpPr/>
              <p:nvPr/>
            </p:nvSpPr>
            <p:spPr>
              <a:xfrm flipV="1">
                <a:off x="784116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80" name="Google Shape;246;p16"/>
              <p:cNvSpPr/>
              <p:nvPr/>
            </p:nvSpPr>
            <p:spPr>
              <a:xfrm flipV="1">
                <a:off x="804528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81" name="Google Shape;247;p16"/>
              <p:cNvSpPr/>
              <p:nvPr/>
            </p:nvSpPr>
            <p:spPr>
              <a:xfrm flipV="1">
                <a:off x="824940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_AND_TWO_COLUMNS_1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1048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20000" y="1326240"/>
            <a:ext cx="3811680" cy="32821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18800" y="1326240"/>
            <a:ext cx="3811680" cy="32821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85" name="Google Shape;252;p17"/>
          <p:cNvGrpSpPr/>
          <p:nvPr/>
        </p:nvGrpSpPr>
        <p:grpSpPr>
          <a:xfrm>
            <a:off x="7267320" y="387360"/>
            <a:ext cx="2455920" cy="5138280"/>
            <a:chOff x="7267320" y="387360"/>
            <a:chExt cx="2455920" cy="5138280"/>
          </a:xfrm>
        </p:grpSpPr>
        <p:grpSp>
          <p:nvGrpSpPr>
            <p:cNvPr id="86" name="Google Shape;253;p17"/>
            <p:cNvGrpSpPr/>
            <p:nvPr/>
          </p:nvGrpSpPr>
          <p:grpSpPr>
            <a:xfrm>
              <a:off x="7432920" y="387360"/>
              <a:ext cx="1309320" cy="257400"/>
              <a:chOff x="7432920" y="387360"/>
              <a:chExt cx="1309320" cy="257400"/>
            </a:xfrm>
          </p:grpSpPr>
          <p:sp>
            <p:nvSpPr>
              <p:cNvPr id="87" name="Google Shape;254;p17"/>
              <p:cNvSpPr/>
              <p:nvPr/>
            </p:nvSpPr>
            <p:spPr>
              <a:xfrm flipV="1">
                <a:off x="785232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88" name="Google Shape;255;p17"/>
              <p:cNvSpPr/>
              <p:nvPr/>
            </p:nvSpPr>
            <p:spPr>
              <a:xfrm flipV="1">
                <a:off x="805644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89" name="Google Shape;256;p17"/>
              <p:cNvSpPr/>
              <p:nvPr/>
            </p:nvSpPr>
            <p:spPr>
              <a:xfrm flipV="1">
                <a:off x="826056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0" name="Google Shape;257;p17"/>
              <p:cNvSpPr/>
              <p:nvPr/>
            </p:nvSpPr>
            <p:spPr>
              <a:xfrm flipV="1">
                <a:off x="846468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1" name="Google Shape;258;p17"/>
              <p:cNvSpPr/>
              <p:nvPr/>
            </p:nvSpPr>
            <p:spPr>
              <a:xfrm flipV="1">
                <a:off x="866880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2" name="Google Shape;259;p17"/>
              <p:cNvSpPr/>
              <p:nvPr/>
            </p:nvSpPr>
            <p:spPr>
              <a:xfrm flipV="1">
                <a:off x="743292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3" name="Google Shape;260;p17"/>
              <p:cNvSpPr/>
              <p:nvPr/>
            </p:nvSpPr>
            <p:spPr>
              <a:xfrm flipV="1">
                <a:off x="763704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4" name="Google Shape;261;p17"/>
              <p:cNvSpPr/>
              <p:nvPr/>
            </p:nvSpPr>
            <p:spPr>
              <a:xfrm flipV="1">
                <a:off x="784116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5" name="Google Shape;262;p17"/>
              <p:cNvSpPr/>
              <p:nvPr/>
            </p:nvSpPr>
            <p:spPr>
              <a:xfrm flipV="1">
                <a:off x="804528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6" name="Google Shape;263;p17"/>
              <p:cNvSpPr/>
              <p:nvPr/>
            </p:nvSpPr>
            <p:spPr>
              <a:xfrm flipV="1">
                <a:off x="824940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97" name="Google Shape;264;p17"/>
            <p:cNvGrpSpPr/>
            <p:nvPr/>
          </p:nvGrpSpPr>
          <p:grpSpPr>
            <a:xfrm>
              <a:off x="7267320" y="3608280"/>
              <a:ext cx="2455920" cy="1917360"/>
              <a:chOff x="7267320" y="3608280"/>
              <a:chExt cx="2455920" cy="1917360"/>
            </a:xfrm>
          </p:grpSpPr>
          <p:sp>
            <p:nvSpPr>
              <p:cNvPr id="98" name="Google Shape;265;p17"/>
              <p:cNvSpPr/>
              <p:nvPr/>
            </p:nvSpPr>
            <p:spPr>
              <a:xfrm rot="5400000" flipH="1" flipV="1">
                <a:off x="7653240" y="361080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99" name="Google Shape;266;p17"/>
              <p:cNvSpPr/>
              <p:nvPr/>
            </p:nvSpPr>
            <p:spPr>
              <a:xfrm rot="18900600" flipH="1" flipV="1">
                <a:off x="8648640" y="425484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00" name="Google Shape;267;p17"/>
              <p:cNvSpPr/>
              <p:nvPr/>
            </p:nvSpPr>
            <p:spPr>
              <a:xfrm flipV="1">
                <a:off x="7719480" y="369612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01" name="Google Shape;268;p17"/>
              <p:cNvSpPr/>
              <p:nvPr/>
            </p:nvSpPr>
            <p:spPr>
              <a:xfrm rot="18900600" flipH="1" flipV="1">
                <a:off x="7177680" y="496476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6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103" name="Google Shape;277;p18"/>
          <p:cNvGrpSpPr/>
          <p:nvPr/>
        </p:nvGrpSpPr>
        <p:grpSpPr>
          <a:xfrm>
            <a:off x="7527600" y="-437040"/>
            <a:ext cx="2303280" cy="2075400"/>
            <a:chOff x="7527600" y="-437040"/>
            <a:chExt cx="2303280" cy="2075400"/>
          </a:xfrm>
        </p:grpSpPr>
        <p:sp>
          <p:nvSpPr>
            <p:cNvPr id="104" name="Google Shape;278;p18"/>
            <p:cNvSpPr/>
            <p:nvPr/>
          </p:nvSpPr>
          <p:spPr>
            <a:xfrm rot="16200000" flipH="1">
              <a:off x="7653240" y="-57960"/>
              <a:ext cx="1554120" cy="154836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105" name="Google Shape;279;p18"/>
            <p:cNvGrpSpPr/>
            <p:nvPr/>
          </p:nvGrpSpPr>
          <p:grpSpPr>
            <a:xfrm>
              <a:off x="7527600" y="-190440"/>
              <a:ext cx="2303280" cy="1828800"/>
              <a:chOff x="7527600" y="-190440"/>
              <a:chExt cx="2303280" cy="1828800"/>
            </a:xfrm>
          </p:grpSpPr>
          <p:sp>
            <p:nvSpPr>
              <p:cNvPr id="106" name="Google Shape;280;p18"/>
              <p:cNvSpPr/>
              <p:nvPr/>
            </p:nvSpPr>
            <p:spPr>
              <a:xfrm rot="2699400" flipH="1">
                <a:off x="8755560" y="66600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07" name="Google Shape;281;p18"/>
              <p:cNvSpPr/>
              <p:nvPr/>
            </p:nvSpPr>
            <p:spPr>
              <a:xfrm>
                <a:off x="7979760" y="3290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08" name="Google Shape;282;p18"/>
              <p:cNvSpPr/>
              <p:nvPr/>
            </p:nvSpPr>
            <p:spPr>
              <a:xfrm rot="2699400" flipH="1">
                <a:off x="7437960" y="16812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109" name="Google Shape;283;p18"/>
            <p:cNvSpPr/>
            <p:nvPr/>
          </p:nvSpPr>
          <p:spPr>
            <a:xfrm rot="2700000">
              <a:off x="7775640" y="-183240"/>
              <a:ext cx="770040" cy="12744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360" bIns="45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10" name="Google Shape;284;p18"/>
          <p:cNvGrpSpPr/>
          <p:nvPr/>
        </p:nvGrpSpPr>
        <p:grpSpPr>
          <a:xfrm>
            <a:off x="3917160" y="4514760"/>
            <a:ext cx="1309320" cy="257400"/>
            <a:chOff x="3917160" y="4514760"/>
            <a:chExt cx="1309320" cy="257400"/>
          </a:xfrm>
        </p:grpSpPr>
        <p:sp>
          <p:nvSpPr>
            <p:cNvPr id="111" name="Google Shape;285;p18"/>
            <p:cNvSpPr/>
            <p:nvPr/>
          </p:nvSpPr>
          <p:spPr>
            <a:xfrm>
              <a:off x="433656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2" name="Google Shape;286;p18"/>
            <p:cNvSpPr/>
            <p:nvPr/>
          </p:nvSpPr>
          <p:spPr>
            <a:xfrm>
              <a:off x="454068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3" name="Google Shape;287;p18"/>
            <p:cNvSpPr/>
            <p:nvPr/>
          </p:nvSpPr>
          <p:spPr>
            <a:xfrm>
              <a:off x="474480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4" name="Google Shape;288;p18"/>
            <p:cNvSpPr/>
            <p:nvPr/>
          </p:nvSpPr>
          <p:spPr>
            <a:xfrm>
              <a:off x="494892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5" name="Google Shape;289;p18"/>
            <p:cNvSpPr/>
            <p:nvPr/>
          </p:nvSpPr>
          <p:spPr>
            <a:xfrm>
              <a:off x="515304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6" name="Google Shape;290;p18"/>
            <p:cNvSpPr/>
            <p:nvPr/>
          </p:nvSpPr>
          <p:spPr>
            <a:xfrm>
              <a:off x="391716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7" name="Google Shape;291;p18"/>
            <p:cNvSpPr/>
            <p:nvPr/>
          </p:nvSpPr>
          <p:spPr>
            <a:xfrm>
              <a:off x="412128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8" name="Google Shape;292;p18"/>
            <p:cNvSpPr/>
            <p:nvPr/>
          </p:nvSpPr>
          <p:spPr>
            <a:xfrm>
              <a:off x="432540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9" name="Google Shape;293;p18"/>
            <p:cNvSpPr/>
            <p:nvPr/>
          </p:nvSpPr>
          <p:spPr>
            <a:xfrm>
              <a:off x="452952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0" name="Google Shape;294;p18"/>
            <p:cNvSpPr/>
            <p:nvPr/>
          </p:nvSpPr>
          <p:spPr>
            <a:xfrm>
              <a:off x="473364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5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122" name="Google Shape;305;p19"/>
          <p:cNvGrpSpPr/>
          <p:nvPr/>
        </p:nvGrpSpPr>
        <p:grpSpPr>
          <a:xfrm>
            <a:off x="7527600" y="-437040"/>
            <a:ext cx="2303280" cy="2075400"/>
            <a:chOff x="7527600" y="-437040"/>
            <a:chExt cx="2303280" cy="2075400"/>
          </a:xfrm>
        </p:grpSpPr>
        <p:sp>
          <p:nvSpPr>
            <p:cNvPr id="123" name="Google Shape;306;p19"/>
            <p:cNvSpPr/>
            <p:nvPr/>
          </p:nvSpPr>
          <p:spPr>
            <a:xfrm rot="16200000" flipH="1">
              <a:off x="7653240" y="-57960"/>
              <a:ext cx="1554120" cy="154836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124" name="Google Shape;307;p19"/>
            <p:cNvGrpSpPr/>
            <p:nvPr/>
          </p:nvGrpSpPr>
          <p:grpSpPr>
            <a:xfrm>
              <a:off x="7527600" y="-190440"/>
              <a:ext cx="2303280" cy="1828800"/>
              <a:chOff x="7527600" y="-190440"/>
              <a:chExt cx="2303280" cy="1828800"/>
            </a:xfrm>
          </p:grpSpPr>
          <p:sp>
            <p:nvSpPr>
              <p:cNvPr id="125" name="Google Shape;308;p19"/>
              <p:cNvSpPr/>
              <p:nvPr/>
            </p:nvSpPr>
            <p:spPr>
              <a:xfrm rot="2699400" flipH="1">
                <a:off x="8755560" y="66600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26" name="Google Shape;309;p19"/>
              <p:cNvSpPr/>
              <p:nvPr/>
            </p:nvSpPr>
            <p:spPr>
              <a:xfrm>
                <a:off x="7979760" y="3290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27" name="Google Shape;310;p19"/>
              <p:cNvSpPr/>
              <p:nvPr/>
            </p:nvSpPr>
            <p:spPr>
              <a:xfrm rot="2699400" flipH="1">
                <a:off x="7437960" y="16812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128" name="Google Shape;311;p19"/>
            <p:cNvSpPr/>
            <p:nvPr/>
          </p:nvSpPr>
          <p:spPr>
            <a:xfrm rot="2700000">
              <a:off x="7775640" y="-183240"/>
              <a:ext cx="770040" cy="12744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360" bIns="45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29" name="Google Shape;312;p19"/>
          <p:cNvGrpSpPr/>
          <p:nvPr/>
        </p:nvGrpSpPr>
        <p:grpSpPr>
          <a:xfrm>
            <a:off x="3505680" y="4514760"/>
            <a:ext cx="1309320" cy="257400"/>
            <a:chOff x="3505680" y="4514760"/>
            <a:chExt cx="1309320" cy="257400"/>
          </a:xfrm>
        </p:grpSpPr>
        <p:sp>
          <p:nvSpPr>
            <p:cNvPr id="130" name="Google Shape;313;p19"/>
            <p:cNvSpPr/>
            <p:nvPr/>
          </p:nvSpPr>
          <p:spPr>
            <a:xfrm>
              <a:off x="392508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1" name="Google Shape;314;p19"/>
            <p:cNvSpPr/>
            <p:nvPr/>
          </p:nvSpPr>
          <p:spPr>
            <a:xfrm>
              <a:off x="412920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2" name="Google Shape;315;p19"/>
            <p:cNvSpPr/>
            <p:nvPr/>
          </p:nvSpPr>
          <p:spPr>
            <a:xfrm>
              <a:off x="433332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3" name="Google Shape;316;p19"/>
            <p:cNvSpPr/>
            <p:nvPr/>
          </p:nvSpPr>
          <p:spPr>
            <a:xfrm>
              <a:off x="453744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4" name="Google Shape;317;p19"/>
            <p:cNvSpPr/>
            <p:nvPr/>
          </p:nvSpPr>
          <p:spPr>
            <a:xfrm>
              <a:off x="4741560" y="45147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5" name="Google Shape;318;p19"/>
            <p:cNvSpPr/>
            <p:nvPr/>
          </p:nvSpPr>
          <p:spPr>
            <a:xfrm>
              <a:off x="350568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6" name="Google Shape;319;p19"/>
            <p:cNvSpPr/>
            <p:nvPr/>
          </p:nvSpPr>
          <p:spPr>
            <a:xfrm>
              <a:off x="370980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7" name="Google Shape;320;p19"/>
            <p:cNvSpPr/>
            <p:nvPr/>
          </p:nvSpPr>
          <p:spPr>
            <a:xfrm>
              <a:off x="391392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8" name="Google Shape;321;p19"/>
            <p:cNvSpPr/>
            <p:nvPr/>
          </p:nvSpPr>
          <p:spPr>
            <a:xfrm>
              <a:off x="411804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9" name="Google Shape;322;p19"/>
            <p:cNvSpPr/>
            <p:nvPr/>
          </p:nvSpPr>
          <p:spPr>
            <a:xfrm>
              <a:off x="4322160" y="46987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7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141" name="Google Shape;337;p20"/>
          <p:cNvGrpSpPr/>
          <p:nvPr/>
        </p:nvGrpSpPr>
        <p:grpSpPr>
          <a:xfrm>
            <a:off x="7656480" y="-721440"/>
            <a:ext cx="1980000" cy="2320200"/>
            <a:chOff x="7656480" y="-721440"/>
            <a:chExt cx="1980000" cy="2320200"/>
          </a:xfrm>
        </p:grpSpPr>
        <p:sp>
          <p:nvSpPr>
            <p:cNvPr id="142" name="Google Shape;338;p20"/>
            <p:cNvSpPr/>
            <p:nvPr/>
          </p:nvSpPr>
          <p:spPr>
            <a:xfrm rot="16200000" flipH="1">
              <a:off x="7653240" y="-57960"/>
              <a:ext cx="1554120" cy="154836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143" name="Google Shape;339;p20"/>
            <p:cNvGrpSpPr/>
            <p:nvPr/>
          </p:nvGrpSpPr>
          <p:grpSpPr>
            <a:xfrm>
              <a:off x="7776000" y="-721440"/>
              <a:ext cx="1860480" cy="2320200"/>
              <a:chOff x="7776000" y="-721440"/>
              <a:chExt cx="1860480" cy="2320200"/>
            </a:xfrm>
          </p:grpSpPr>
          <p:sp>
            <p:nvSpPr>
              <p:cNvPr id="144" name="Google Shape;340;p20"/>
              <p:cNvSpPr/>
              <p:nvPr/>
            </p:nvSpPr>
            <p:spPr>
              <a:xfrm rot="2699400" flipH="1">
                <a:off x="8561160" y="90792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45" name="Google Shape;341;p20"/>
              <p:cNvSpPr/>
              <p:nvPr/>
            </p:nvSpPr>
            <p:spPr>
              <a:xfrm>
                <a:off x="7776000" y="2894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46" name="Google Shape;342;p20"/>
              <p:cNvSpPr/>
              <p:nvPr/>
            </p:nvSpPr>
            <p:spPr>
              <a:xfrm rot="2699400" flipH="1">
                <a:off x="7753680" y="-36252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147" name="Google Shape;343;p20"/>
            <p:cNvSpPr/>
            <p:nvPr/>
          </p:nvSpPr>
          <p:spPr>
            <a:xfrm rot="2700000">
              <a:off x="7588800" y="-171720"/>
              <a:ext cx="770040" cy="12744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360" bIns="45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HEADER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733680" y="1967760"/>
            <a:ext cx="4410720" cy="13665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49" name="PlaceHolder 2"/>
          <p:cNvSpPr>
            <a:spLocks noGrp="1"/>
          </p:cNvSpPr>
          <p:nvPr>
            <p:ph type="title"/>
          </p:nvPr>
        </p:nvSpPr>
        <p:spPr>
          <a:xfrm>
            <a:off x="789480" y="539640"/>
            <a:ext cx="1046520" cy="13348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45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xx%</a:t>
            </a:r>
            <a:endParaRPr lang="fr-FR" sz="45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75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151" name="Google Shape;17;p3"/>
          <p:cNvGrpSpPr/>
          <p:nvPr/>
        </p:nvGrpSpPr>
        <p:grpSpPr>
          <a:xfrm>
            <a:off x="3660480" y="399960"/>
            <a:ext cx="1309320" cy="257400"/>
            <a:chOff x="3660480" y="399960"/>
            <a:chExt cx="1309320" cy="257400"/>
          </a:xfrm>
        </p:grpSpPr>
        <p:sp>
          <p:nvSpPr>
            <p:cNvPr id="152" name="Google Shape;18;p3"/>
            <p:cNvSpPr/>
            <p:nvPr/>
          </p:nvSpPr>
          <p:spPr>
            <a:xfrm>
              <a:off x="407988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3" name="Google Shape;19;p3"/>
            <p:cNvSpPr/>
            <p:nvPr/>
          </p:nvSpPr>
          <p:spPr>
            <a:xfrm>
              <a:off x="428400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4" name="Google Shape;20;p3"/>
            <p:cNvSpPr/>
            <p:nvPr/>
          </p:nvSpPr>
          <p:spPr>
            <a:xfrm>
              <a:off x="448812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5" name="Google Shape;21;p3"/>
            <p:cNvSpPr/>
            <p:nvPr/>
          </p:nvSpPr>
          <p:spPr>
            <a:xfrm>
              <a:off x="469224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6" name="Google Shape;22;p3"/>
            <p:cNvSpPr/>
            <p:nvPr/>
          </p:nvSpPr>
          <p:spPr>
            <a:xfrm>
              <a:off x="489636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7" name="Google Shape;23;p3"/>
            <p:cNvSpPr/>
            <p:nvPr/>
          </p:nvSpPr>
          <p:spPr>
            <a:xfrm>
              <a:off x="366048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8" name="Google Shape;24;p3"/>
            <p:cNvSpPr/>
            <p:nvPr/>
          </p:nvSpPr>
          <p:spPr>
            <a:xfrm>
              <a:off x="386424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9" name="Google Shape;25;p3"/>
            <p:cNvSpPr/>
            <p:nvPr/>
          </p:nvSpPr>
          <p:spPr>
            <a:xfrm>
              <a:off x="406836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0" name="Google Shape;26;p3"/>
            <p:cNvSpPr/>
            <p:nvPr/>
          </p:nvSpPr>
          <p:spPr>
            <a:xfrm>
              <a:off x="427248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1" name="Google Shape;27;p3"/>
            <p:cNvSpPr/>
            <p:nvPr/>
          </p:nvSpPr>
          <p:spPr>
            <a:xfrm>
              <a:off x="447660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1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163" name="Google Shape;346;p21"/>
          <p:cNvGrpSpPr/>
          <p:nvPr/>
        </p:nvGrpSpPr>
        <p:grpSpPr>
          <a:xfrm>
            <a:off x="7267320" y="-374400"/>
            <a:ext cx="2455920" cy="5138280"/>
            <a:chOff x="7267320" y="-374400"/>
            <a:chExt cx="2455920" cy="5138280"/>
          </a:xfrm>
        </p:grpSpPr>
        <p:grpSp>
          <p:nvGrpSpPr>
            <p:cNvPr id="164" name="Google Shape;347;p21"/>
            <p:cNvGrpSpPr/>
            <p:nvPr/>
          </p:nvGrpSpPr>
          <p:grpSpPr>
            <a:xfrm>
              <a:off x="7432920" y="4506480"/>
              <a:ext cx="1309320" cy="257400"/>
              <a:chOff x="7432920" y="4506480"/>
              <a:chExt cx="1309320" cy="257400"/>
            </a:xfrm>
          </p:grpSpPr>
          <p:sp>
            <p:nvSpPr>
              <p:cNvPr id="165" name="Google Shape;348;p21"/>
              <p:cNvSpPr/>
              <p:nvPr/>
            </p:nvSpPr>
            <p:spPr>
              <a:xfrm>
                <a:off x="785232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66" name="Google Shape;349;p21"/>
              <p:cNvSpPr/>
              <p:nvPr/>
            </p:nvSpPr>
            <p:spPr>
              <a:xfrm>
                <a:off x="805644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67" name="Google Shape;350;p21"/>
              <p:cNvSpPr/>
              <p:nvPr/>
            </p:nvSpPr>
            <p:spPr>
              <a:xfrm>
                <a:off x="826056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68" name="Google Shape;351;p21"/>
              <p:cNvSpPr/>
              <p:nvPr/>
            </p:nvSpPr>
            <p:spPr>
              <a:xfrm>
                <a:off x="846468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69" name="Google Shape;352;p21"/>
              <p:cNvSpPr/>
              <p:nvPr/>
            </p:nvSpPr>
            <p:spPr>
              <a:xfrm>
                <a:off x="866880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0" name="Google Shape;353;p21"/>
              <p:cNvSpPr/>
              <p:nvPr/>
            </p:nvSpPr>
            <p:spPr>
              <a:xfrm>
                <a:off x="743292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1" name="Google Shape;354;p21"/>
              <p:cNvSpPr/>
              <p:nvPr/>
            </p:nvSpPr>
            <p:spPr>
              <a:xfrm>
                <a:off x="763704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2" name="Google Shape;355;p21"/>
              <p:cNvSpPr/>
              <p:nvPr/>
            </p:nvSpPr>
            <p:spPr>
              <a:xfrm>
                <a:off x="784116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3" name="Google Shape;356;p21"/>
              <p:cNvSpPr/>
              <p:nvPr/>
            </p:nvSpPr>
            <p:spPr>
              <a:xfrm>
                <a:off x="804528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4" name="Google Shape;357;p21"/>
              <p:cNvSpPr/>
              <p:nvPr/>
            </p:nvSpPr>
            <p:spPr>
              <a:xfrm>
                <a:off x="824940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175" name="Google Shape;358;p21"/>
            <p:cNvGrpSpPr/>
            <p:nvPr/>
          </p:nvGrpSpPr>
          <p:grpSpPr>
            <a:xfrm>
              <a:off x="7267320" y="-374400"/>
              <a:ext cx="2455920" cy="1917000"/>
              <a:chOff x="7267320" y="-374400"/>
              <a:chExt cx="2455920" cy="1917000"/>
            </a:xfrm>
          </p:grpSpPr>
          <p:sp>
            <p:nvSpPr>
              <p:cNvPr id="176" name="Google Shape;359;p21"/>
              <p:cNvSpPr/>
              <p:nvPr/>
            </p:nvSpPr>
            <p:spPr>
              <a:xfrm rot="16200000" flipH="1">
                <a:off x="7653240" y="-828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7" name="Google Shape;360;p21"/>
              <p:cNvSpPr/>
              <p:nvPr/>
            </p:nvSpPr>
            <p:spPr>
              <a:xfrm rot="2699400" flipH="1">
                <a:off x="8647920" y="63432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8" name="Google Shape;361;p21"/>
              <p:cNvSpPr/>
              <p:nvPr/>
            </p:nvSpPr>
            <p:spPr>
              <a:xfrm>
                <a:off x="7719480" y="1454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179" name="Google Shape;362;p21"/>
              <p:cNvSpPr/>
              <p:nvPr/>
            </p:nvSpPr>
            <p:spPr>
              <a:xfrm rot="2699400" flipH="1">
                <a:off x="7177680" y="-1548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12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720000" y="1222920"/>
            <a:ext cx="4275720" cy="17337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81" name="PlaceHolder 2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75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182" name="Google Shape;367;p22"/>
          <p:cNvGrpSpPr/>
          <p:nvPr/>
        </p:nvGrpSpPr>
        <p:grpSpPr>
          <a:xfrm>
            <a:off x="5362560" y="4349160"/>
            <a:ext cx="1309320" cy="257400"/>
            <a:chOff x="5362560" y="4349160"/>
            <a:chExt cx="1309320" cy="257400"/>
          </a:xfrm>
        </p:grpSpPr>
        <p:sp>
          <p:nvSpPr>
            <p:cNvPr id="183" name="Google Shape;368;p22"/>
            <p:cNvSpPr/>
            <p:nvPr/>
          </p:nvSpPr>
          <p:spPr>
            <a:xfrm flipV="1">
              <a:off x="578196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4" name="Google Shape;369;p22"/>
            <p:cNvSpPr/>
            <p:nvPr/>
          </p:nvSpPr>
          <p:spPr>
            <a:xfrm flipV="1">
              <a:off x="598608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5" name="Google Shape;370;p22"/>
            <p:cNvSpPr/>
            <p:nvPr/>
          </p:nvSpPr>
          <p:spPr>
            <a:xfrm flipV="1">
              <a:off x="619020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6" name="Google Shape;371;p22"/>
            <p:cNvSpPr/>
            <p:nvPr/>
          </p:nvSpPr>
          <p:spPr>
            <a:xfrm flipV="1">
              <a:off x="639432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7" name="Google Shape;372;p22"/>
            <p:cNvSpPr/>
            <p:nvPr/>
          </p:nvSpPr>
          <p:spPr>
            <a:xfrm flipV="1">
              <a:off x="659844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8" name="Google Shape;373;p22"/>
            <p:cNvSpPr/>
            <p:nvPr/>
          </p:nvSpPr>
          <p:spPr>
            <a:xfrm flipV="1">
              <a:off x="536256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9" name="Google Shape;374;p22"/>
            <p:cNvSpPr/>
            <p:nvPr/>
          </p:nvSpPr>
          <p:spPr>
            <a:xfrm flipV="1">
              <a:off x="556668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0" name="Google Shape;375;p22"/>
            <p:cNvSpPr/>
            <p:nvPr/>
          </p:nvSpPr>
          <p:spPr>
            <a:xfrm flipV="1">
              <a:off x="577080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1" name="Google Shape;376;p22"/>
            <p:cNvSpPr/>
            <p:nvPr/>
          </p:nvSpPr>
          <p:spPr>
            <a:xfrm flipV="1">
              <a:off x="597492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2" name="Google Shape;377;p22"/>
            <p:cNvSpPr/>
            <p:nvPr/>
          </p:nvSpPr>
          <p:spPr>
            <a:xfrm flipV="1">
              <a:off x="617904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4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720000" y="1477080"/>
            <a:ext cx="3045600" cy="7059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194" name="Google Shape;381;p23"/>
          <p:cNvGrpSpPr/>
          <p:nvPr/>
        </p:nvGrpSpPr>
        <p:grpSpPr>
          <a:xfrm>
            <a:off x="5173200" y="268920"/>
            <a:ext cx="1309320" cy="257400"/>
            <a:chOff x="5173200" y="268920"/>
            <a:chExt cx="1309320" cy="257400"/>
          </a:xfrm>
        </p:grpSpPr>
        <p:sp>
          <p:nvSpPr>
            <p:cNvPr id="195" name="Google Shape;382;p23"/>
            <p:cNvSpPr/>
            <p:nvPr/>
          </p:nvSpPr>
          <p:spPr>
            <a:xfrm flipV="1">
              <a:off x="5592600" y="4528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6" name="Google Shape;383;p23"/>
            <p:cNvSpPr/>
            <p:nvPr/>
          </p:nvSpPr>
          <p:spPr>
            <a:xfrm flipV="1">
              <a:off x="5796720" y="4528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7" name="Google Shape;384;p23"/>
            <p:cNvSpPr/>
            <p:nvPr/>
          </p:nvSpPr>
          <p:spPr>
            <a:xfrm flipV="1">
              <a:off x="6000840" y="4528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8" name="Google Shape;385;p23"/>
            <p:cNvSpPr/>
            <p:nvPr/>
          </p:nvSpPr>
          <p:spPr>
            <a:xfrm flipV="1">
              <a:off x="6204960" y="4528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9" name="Google Shape;386;p23"/>
            <p:cNvSpPr/>
            <p:nvPr/>
          </p:nvSpPr>
          <p:spPr>
            <a:xfrm flipV="1">
              <a:off x="6409080" y="4528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0" name="Google Shape;387;p23"/>
            <p:cNvSpPr/>
            <p:nvPr/>
          </p:nvSpPr>
          <p:spPr>
            <a:xfrm flipV="1">
              <a:off x="5173200" y="268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1" name="Google Shape;388;p23"/>
            <p:cNvSpPr/>
            <p:nvPr/>
          </p:nvSpPr>
          <p:spPr>
            <a:xfrm flipV="1">
              <a:off x="5377320" y="268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2" name="Google Shape;389;p23"/>
            <p:cNvSpPr/>
            <p:nvPr/>
          </p:nvSpPr>
          <p:spPr>
            <a:xfrm flipV="1">
              <a:off x="5581440" y="268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3" name="Google Shape;390;p23"/>
            <p:cNvSpPr/>
            <p:nvPr/>
          </p:nvSpPr>
          <p:spPr>
            <a:xfrm flipV="1">
              <a:off x="5785560" y="268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4" name="Google Shape;391;p23"/>
            <p:cNvSpPr/>
            <p:nvPr/>
          </p:nvSpPr>
          <p:spPr>
            <a:xfrm flipV="1">
              <a:off x="5989680" y="268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3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713160" y="539640"/>
            <a:ext cx="4632120" cy="1058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5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75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207" name="Google Shape;396;p24"/>
          <p:cNvGrpSpPr/>
          <p:nvPr/>
        </p:nvGrpSpPr>
        <p:grpSpPr>
          <a:xfrm>
            <a:off x="5143320" y="399960"/>
            <a:ext cx="1309680" cy="257400"/>
            <a:chOff x="5143320" y="399960"/>
            <a:chExt cx="1309680" cy="257400"/>
          </a:xfrm>
        </p:grpSpPr>
        <p:sp>
          <p:nvSpPr>
            <p:cNvPr id="208" name="Google Shape;397;p24"/>
            <p:cNvSpPr/>
            <p:nvPr/>
          </p:nvSpPr>
          <p:spPr>
            <a:xfrm>
              <a:off x="556308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9" name="Google Shape;398;p24"/>
            <p:cNvSpPr/>
            <p:nvPr/>
          </p:nvSpPr>
          <p:spPr>
            <a:xfrm>
              <a:off x="576720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0" name="Google Shape;399;p24"/>
            <p:cNvSpPr/>
            <p:nvPr/>
          </p:nvSpPr>
          <p:spPr>
            <a:xfrm>
              <a:off x="597132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1" name="Google Shape;400;p24"/>
            <p:cNvSpPr/>
            <p:nvPr/>
          </p:nvSpPr>
          <p:spPr>
            <a:xfrm>
              <a:off x="617544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2" name="Google Shape;401;p24"/>
            <p:cNvSpPr/>
            <p:nvPr/>
          </p:nvSpPr>
          <p:spPr>
            <a:xfrm>
              <a:off x="637956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3" name="Google Shape;402;p24"/>
            <p:cNvSpPr/>
            <p:nvPr/>
          </p:nvSpPr>
          <p:spPr>
            <a:xfrm>
              <a:off x="514332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4" name="Google Shape;403;p24"/>
            <p:cNvSpPr/>
            <p:nvPr/>
          </p:nvSpPr>
          <p:spPr>
            <a:xfrm>
              <a:off x="534744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5" name="Google Shape;404;p24"/>
            <p:cNvSpPr/>
            <p:nvPr/>
          </p:nvSpPr>
          <p:spPr>
            <a:xfrm>
              <a:off x="555156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6" name="Google Shape;405;p24"/>
            <p:cNvSpPr/>
            <p:nvPr/>
          </p:nvSpPr>
          <p:spPr>
            <a:xfrm>
              <a:off x="575568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7" name="Google Shape;406;p24"/>
            <p:cNvSpPr/>
            <p:nvPr/>
          </p:nvSpPr>
          <p:spPr>
            <a:xfrm>
              <a:off x="595980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18" name="Google Shape;407;p24"/>
          <p:cNvSpPr/>
          <p:nvPr/>
        </p:nvSpPr>
        <p:spPr>
          <a:xfrm>
            <a:off x="713160" y="3643920"/>
            <a:ext cx="3604680" cy="690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t">
            <a:noAutofit/>
          </a:bodyPr>
          <a:lstStyle/>
          <a:p>
            <a:pPr defTabSz="914400">
              <a:lnSpc>
                <a:spcPct val="115000"/>
              </a:lnSpc>
              <a:spcBef>
                <a:spcPts val="300"/>
              </a:spcBef>
              <a:tabLst>
                <a:tab pos="0" algn="l"/>
              </a:tabLst>
            </a:pPr>
            <a:r>
              <a:rPr lang="en" sz="1000" b="1" u="none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</a:rPr>
              <a:t>CREDITS:</a:t>
            </a:r>
            <a:r>
              <a:rPr lang="en" sz="1000" b="0" u="none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</a:rPr>
              <a:t> This presentation template was created by </a:t>
            </a:r>
            <a:r>
              <a:rPr lang="en" sz="1000" b="1" u="sng" strike="noStrike">
                <a:solidFill>
                  <a:schemeClr val="hlink"/>
                </a:solidFill>
                <a:effectLst/>
                <a:uFillTx/>
                <a:latin typeface="Manrope"/>
                <a:ea typeface="Manrope"/>
                <a:hlinkClick r:id="rId2"/>
              </a:rPr>
              <a:t>Slidesgo</a:t>
            </a:r>
            <a:r>
              <a:rPr lang="en" sz="1000" b="0" u="none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</a:rPr>
              <a:t>, and includes icons by </a:t>
            </a:r>
            <a:r>
              <a:rPr lang="en" sz="1000" b="1" u="sng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  <a:hlinkClick r:id="rId3"/>
              </a:rPr>
              <a:t>Flaticon</a:t>
            </a:r>
            <a:r>
              <a:rPr lang="en" sz="1000" b="0" u="none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</a:rPr>
              <a:t>, and infographics &amp; images by </a:t>
            </a:r>
            <a:r>
              <a:rPr lang="en" sz="1000" b="1" u="sng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  <a:hlinkClick r:id="rId4"/>
              </a:rPr>
              <a:t>Freepik</a:t>
            </a:r>
            <a:r>
              <a:rPr lang="en" sz="1000" b="0" u="sng" strike="noStrike">
                <a:solidFill>
                  <a:schemeClr val="dk1"/>
                </a:solidFill>
                <a:effectLst/>
                <a:uFillTx/>
                <a:latin typeface="Manrope"/>
                <a:ea typeface="Manrope"/>
              </a:rPr>
              <a:t> </a:t>
            </a:r>
            <a:endParaRPr lang="en-US" sz="10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9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oogle Shape;409;p25"/>
          <p:cNvGrpSpPr/>
          <p:nvPr/>
        </p:nvGrpSpPr>
        <p:grpSpPr>
          <a:xfrm>
            <a:off x="7267320" y="-374400"/>
            <a:ext cx="2455920" cy="5138280"/>
            <a:chOff x="7267320" y="-374400"/>
            <a:chExt cx="2455920" cy="5138280"/>
          </a:xfrm>
        </p:grpSpPr>
        <p:grpSp>
          <p:nvGrpSpPr>
            <p:cNvPr id="220" name="Google Shape;410;p25"/>
            <p:cNvGrpSpPr/>
            <p:nvPr/>
          </p:nvGrpSpPr>
          <p:grpSpPr>
            <a:xfrm>
              <a:off x="7432920" y="4506480"/>
              <a:ext cx="1309320" cy="257400"/>
              <a:chOff x="7432920" y="4506480"/>
              <a:chExt cx="1309320" cy="257400"/>
            </a:xfrm>
          </p:grpSpPr>
          <p:sp>
            <p:nvSpPr>
              <p:cNvPr id="221" name="Google Shape;411;p25"/>
              <p:cNvSpPr/>
              <p:nvPr/>
            </p:nvSpPr>
            <p:spPr>
              <a:xfrm>
                <a:off x="785232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2" name="Google Shape;412;p25"/>
              <p:cNvSpPr/>
              <p:nvPr/>
            </p:nvSpPr>
            <p:spPr>
              <a:xfrm>
                <a:off x="805644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3" name="Google Shape;413;p25"/>
              <p:cNvSpPr/>
              <p:nvPr/>
            </p:nvSpPr>
            <p:spPr>
              <a:xfrm>
                <a:off x="826056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4" name="Google Shape;414;p25"/>
              <p:cNvSpPr/>
              <p:nvPr/>
            </p:nvSpPr>
            <p:spPr>
              <a:xfrm>
                <a:off x="846468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5" name="Google Shape;415;p25"/>
              <p:cNvSpPr/>
              <p:nvPr/>
            </p:nvSpPr>
            <p:spPr>
              <a:xfrm>
                <a:off x="8668800" y="4506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6" name="Google Shape;416;p25"/>
              <p:cNvSpPr/>
              <p:nvPr/>
            </p:nvSpPr>
            <p:spPr>
              <a:xfrm>
                <a:off x="743292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7" name="Google Shape;417;p25"/>
              <p:cNvSpPr/>
              <p:nvPr/>
            </p:nvSpPr>
            <p:spPr>
              <a:xfrm>
                <a:off x="763704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8" name="Google Shape;418;p25"/>
              <p:cNvSpPr/>
              <p:nvPr/>
            </p:nvSpPr>
            <p:spPr>
              <a:xfrm>
                <a:off x="784116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29" name="Google Shape;419;p25"/>
              <p:cNvSpPr/>
              <p:nvPr/>
            </p:nvSpPr>
            <p:spPr>
              <a:xfrm>
                <a:off x="804528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30" name="Google Shape;420;p25"/>
              <p:cNvSpPr/>
              <p:nvPr/>
            </p:nvSpPr>
            <p:spPr>
              <a:xfrm>
                <a:off x="8249400" y="4690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231" name="Google Shape;421;p25"/>
            <p:cNvGrpSpPr/>
            <p:nvPr/>
          </p:nvGrpSpPr>
          <p:grpSpPr>
            <a:xfrm>
              <a:off x="7267320" y="-374400"/>
              <a:ext cx="2455920" cy="1917000"/>
              <a:chOff x="7267320" y="-374400"/>
              <a:chExt cx="2455920" cy="1917000"/>
            </a:xfrm>
          </p:grpSpPr>
          <p:sp>
            <p:nvSpPr>
              <p:cNvPr id="232" name="Google Shape;422;p25"/>
              <p:cNvSpPr/>
              <p:nvPr/>
            </p:nvSpPr>
            <p:spPr>
              <a:xfrm rot="16200000" flipH="1">
                <a:off x="7653240" y="-828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33" name="Google Shape;423;p25"/>
              <p:cNvSpPr/>
              <p:nvPr/>
            </p:nvSpPr>
            <p:spPr>
              <a:xfrm rot="2699400" flipH="1">
                <a:off x="8647920" y="63432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34" name="Google Shape;424;p25"/>
              <p:cNvSpPr/>
              <p:nvPr/>
            </p:nvSpPr>
            <p:spPr>
              <a:xfrm>
                <a:off x="7719480" y="1454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35" name="Google Shape;425;p25"/>
              <p:cNvSpPr/>
              <p:nvPr/>
            </p:nvSpPr>
            <p:spPr>
              <a:xfrm rot="2699400" flipH="1">
                <a:off x="7177680" y="-1548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9_1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oogle Shape;427;p26"/>
          <p:cNvGrpSpPr/>
          <p:nvPr/>
        </p:nvGrpSpPr>
        <p:grpSpPr>
          <a:xfrm>
            <a:off x="7267320" y="387360"/>
            <a:ext cx="2455920" cy="5138280"/>
            <a:chOff x="7267320" y="387360"/>
            <a:chExt cx="2455920" cy="5138280"/>
          </a:xfrm>
        </p:grpSpPr>
        <p:grpSp>
          <p:nvGrpSpPr>
            <p:cNvPr id="237" name="Google Shape;428;p26"/>
            <p:cNvGrpSpPr/>
            <p:nvPr/>
          </p:nvGrpSpPr>
          <p:grpSpPr>
            <a:xfrm>
              <a:off x="7432920" y="387360"/>
              <a:ext cx="1309320" cy="257400"/>
              <a:chOff x="7432920" y="387360"/>
              <a:chExt cx="1309320" cy="257400"/>
            </a:xfrm>
          </p:grpSpPr>
          <p:sp>
            <p:nvSpPr>
              <p:cNvPr id="238" name="Google Shape;429;p26"/>
              <p:cNvSpPr/>
              <p:nvPr/>
            </p:nvSpPr>
            <p:spPr>
              <a:xfrm flipV="1">
                <a:off x="785232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39" name="Google Shape;430;p26"/>
              <p:cNvSpPr/>
              <p:nvPr/>
            </p:nvSpPr>
            <p:spPr>
              <a:xfrm flipV="1">
                <a:off x="805644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0" name="Google Shape;431;p26"/>
              <p:cNvSpPr/>
              <p:nvPr/>
            </p:nvSpPr>
            <p:spPr>
              <a:xfrm flipV="1">
                <a:off x="826056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1" name="Google Shape;432;p26"/>
              <p:cNvSpPr/>
              <p:nvPr/>
            </p:nvSpPr>
            <p:spPr>
              <a:xfrm flipV="1">
                <a:off x="846468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2" name="Google Shape;433;p26"/>
              <p:cNvSpPr/>
              <p:nvPr/>
            </p:nvSpPr>
            <p:spPr>
              <a:xfrm flipV="1">
                <a:off x="866880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3" name="Google Shape;434;p26"/>
              <p:cNvSpPr/>
              <p:nvPr/>
            </p:nvSpPr>
            <p:spPr>
              <a:xfrm flipV="1">
                <a:off x="743292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4" name="Google Shape;435;p26"/>
              <p:cNvSpPr/>
              <p:nvPr/>
            </p:nvSpPr>
            <p:spPr>
              <a:xfrm flipV="1">
                <a:off x="763704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5" name="Google Shape;436;p26"/>
              <p:cNvSpPr/>
              <p:nvPr/>
            </p:nvSpPr>
            <p:spPr>
              <a:xfrm flipV="1">
                <a:off x="784116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6" name="Google Shape;437;p26"/>
              <p:cNvSpPr/>
              <p:nvPr/>
            </p:nvSpPr>
            <p:spPr>
              <a:xfrm flipV="1">
                <a:off x="804528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47" name="Google Shape;438;p26"/>
              <p:cNvSpPr/>
              <p:nvPr/>
            </p:nvSpPr>
            <p:spPr>
              <a:xfrm flipV="1">
                <a:off x="824940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248" name="Google Shape;439;p26"/>
            <p:cNvGrpSpPr/>
            <p:nvPr/>
          </p:nvGrpSpPr>
          <p:grpSpPr>
            <a:xfrm>
              <a:off x="7267320" y="3608280"/>
              <a:ext cx="2455920" cy="1917360"/>
              <a:chOff x="7267320" y="3608280"/>
              <a:chExt cx="2455920" cy="1917360"/>
            </a:xfrm>
          </p:grpSpPr>
          <p:sp>
            <p:nvSpPr>
              <p:cNvPr id="249" name="Google Shape;440;p26"/>
              <p:cNvSpPr/>
              <p:nvPr/>
            </p:nvSpPr>
            <p:spPr>
              <a:xfrm rot="5400000" flipH="1" flipV="1">
                <a:off x="7653240" y="361080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50" name="Google Shape;441;p26"/>
              <p:cNvSpPr/>
              <p:nvPr/>
            </p:nvSpPr>
            <p:spPr>
              <a:xfrm rot="18900600" flipH="1" flipV="1">
                <a:off x="8648640" y="425484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51" name="Google Shape;442;p26"/>
              <p:cNvSpPr/>
              <p:nvPr/>
            </p:nvSpPr>
            <p:spPr>
              <a:xfrm flipV="1">
                <a:off x="7719480" y="369612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52" name="Google Shape;443;p26"/>
              <p:cNvSpPr/>
              <p:nvPr/>
            </p:nvSpPr>
            <p:spPr>
              <a:xfrm rot="18900600" flipH="1" flipV="1">
                <a:off x="7177680" y="496476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_AND_BODY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254" name="PlaceHolder 2"/>
          <p:cNvSpPr>
            <a:spLocks noGrp="1"/>
          </p:cNvSpPr>
          <p:nvPr>
            <p:ph type="body"/>
          </p:nvPr>
        </p:nvSpPr>
        <p:spPr>
          <a:xfrm>
            <a:off x="720000" y="1278000"/>
            <a:ext cx="4801680" cy="2741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255" name="Google Shape;31;p4"/>
          <p:cNvGrpSpPr/>
          <p:nvPr/>
        </p:nvGrpSpPr>
        <p:grpSpPr>
          <a:xfrm>
            <a:off x="6674040" y="-721440"/>
            <a:ext cx="2962440" cy="5493600"/>
            <a:chOff x="6674040" y="-721440"/>
            <a:chExt cx="2962440" cy="5493600"/>
          </a:xfrm>
        </p:grpSpPr>
        <p:grpSp>
          <p:nvGrpSpPr>
            <p:cNvPr id="256" name="Google Shape;32;p4"/>
            <p:cNvGrpSpPr/>
            <p:nvPr/>
          </p:nvGrpSpPr>
          <p:grpSpPr>
            <a:xfrm>
              <a:off x="7656480" y="-721440"/>
              <a:ext cx="1980000" cy="2320200"/>
              <a:chOff x="7656480" y="-721440"/>
              <a:chExt cx="1980000" cy="2320200"/>
            </a:xfrm>
          </p:grpSpPr>
          <p:sp>
            <p:nvSpPr>
              <p:cNvPr id="257" name="Google Shape;33;p4"/>
              <p:cNvSpPr/>
              <p:nvPr/>
            </p:nvSpPr>
            <p:spPr>
              <a:xfrm rot="16200000" flipH="1">
                <a:off x="7653240" y="-5796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grpSp>
            <p:nvGrpSpPr>
              <p:cNvPr id="258" name="Google Shape;34;p4"/>
              <p:cNvGrpSpPr/>
              <p:nvPr/>
            </p:nvGrpSpPr>
            <p:grpSpPr>
              <a:xfrm>
                <a:off x="7776000" y="-721440"/>
                <a:ext cx="1860480" cy="2320200"/>
                <a:chOff x="7776000" y="-721440"/>
                <a:chExt cx="1860480" cy="2320200"/>
              </a:xfrm>
            </p:grpSpPr>
            <p:sp>
              <p:nvSpPr>
                <p:cNvPr id="259" name="Google Shape;35;p4"/>
                <p:cNvSpPr/>
                <p:nvPr/>
              </p:nvSpPr>
              <p:spPr>
                <a:xfrm rot="2699400" flipH="1">
                  <a:off x="8561160" y="907920"/>
                  <a:ext cx="1150200" cy="26208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dk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260" name="Google Shape;36;p4"/>
                <p:cNvSpPr/>
                <p:nvPr/>
              </p:nvSpPr>
              <p:spPr>
                <a:xfrm>
                  <a:off x="7776000" y="289440"/>
                  <a:ext cx="1309320" cy="1309320"/>
                </a:xfrm>
                <a:prstGeom prst="ellipse">
                  <a:avLst/>
                </a:prstGeom>
                <a:noFill/>
                <a:ln w="9525">
                  <a:solidFill>
                    <a:srgbClr val="F8F8F8"/>
                  </a:solidFill>
                  <a:prstDash val="lgDash"/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91440" bIns="9144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261" name="Google Shape;37;p4"/>
                <p:cNvSpPr/>
                <p:nvPr/>
              </p:nvSpPr>
              <p:spPr>
                <a:xfrm rot="2699400" flipH="1">
                  <a:off x="7753680" y="-362520"/>
                  <a:ext cx="1098360" cy="2016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lt2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71280" bIns="71280" anchor="ctr">
                  <a:noAutofit/>
                </a:bodyPr>
                <a:lstStyle/>
                <a:p>
                  <a:pPr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FFFFFF"/>
                    </a:solidFill>
                    <a:effectLst/>
                    <a:uFillTx/>
                    <a:latin typeface="OpenSymbol"/>
                  </a:endParaRPr>
                </a:p>
              </p:txBody>
            </p:sp>
          </p:grpSp>
          <p:sp>
            <p:nvSpPr>
              <p:cNvPr id="262" name="Google Shape;38;p4"/>
              <p:cNvSpPr/>
              <p:nvPr/>
            </p:nvSpPr>
            <p:spPr>
              <a:xfrm rot="2700000">
                <a:off x="7588800" y="-171720"/>
                <a:ext cx="770040" cy="12744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5360" bIns="4536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263" name="Google Shape;39;p4"/>
            <p:cNvGrpSpPr/>
            <p:nvPr/>
          </p:nvGrpSpPr>
          <p:grpSpPr>
            <a:xfrm>
              <a:off x="6674040" y="4514760"/>
              <a:ext cx="1309320" cy="257400"/>
              <a:chOff x="6674040" y="4514760"/>
              <a:chExt cx="1309320" cy="257400"/>
            </a:xfrm>
          </p:grpSpPr>
          <p:sp>
            <p:nvSpPr>
              <p:cNvPr id="264" name="Google Shape;40;p4"/>
              <p:cNvSpPr/>
              <p:nvPr/>
            </p:nvSpPr>
            <p:spPr>
              <a:xfrm>
                <a:off x="709344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65" name="Google Shape;41;p4"/>
              <p:cNvSpPr/>
              <p:nvPr/>
            </p:nvSpPr>
            <p:spPr>
              <a:xfrm>
                <a:off x="729756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66" name="Google Shape;42;p4"/>
              <p:cNvSpPr/>
              <p:nvPr/>
            </p:nvSpPr>
            <p:spPr>
              <a:xfrm>
                <a:off x="750168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67" name="Google Shape;43;p4"/>
              <p:cNvSpPr/>
              <p:nvPr/>
            </p:nvSpPr>
            <p:spPr>
              <a:xfrm>
                <a:off x="770580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68" name="Google Shape;44;p4"/>
              <p:cNvSpPr/>
              <p:nvPr/>
            </p:nvSpPr>
            <p:spPr>
              <a:xfrm>
                <a:off x="790992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69" name="Google Shape;45;p4"/>
              <p:cNvSpPr/>
              <p:nvPr/>
            </p:nvSpPr>
            <p:spPr>
              <a:xfrm>
                <a:off x="667404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70" name="Google Shape;46;p4"/>
              <p:cNvSpPr/>
              <p:nvPr/>
            </p:nvSpPr>
            <p:spPr>
              <a:xfrm>
                <a:off x="687816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71" name="Google Shape;47;p4"/>
              <p:cNvSpPr/>
              <p:nvPr/>
            </p:nvSpPr>
            <p:spPr>
              <a:xfrm>
                <a:off x="708228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72" name="Google Shape;48;p4"/>
              <p:cNvSpPr/>
              <p:nvPr/>
            </p:nvSpPr>
            <p:spPr>
              <a:xfrm>
                <a:off x="728640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73" name="Google Shape;49;p4"/>
              <p:cNvSpPr/>
              <p:nvPr/>
            </p:nvSpPr>
            <p:spPr>
              <a:xfrm>
                <a:off x="749052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_AND_TWO_COLUMNS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275" name="Google Shape;56;p5"/>
          <p:cNvGrpSpPr/>
          <p:nvPr/>
        </p:nvGrpSpPr>
        <p:grpSpPr>
          <a:xfrm>
            <a:off x="7656480" y="-721440"/>
            <a:ext cx="1980000" cy="2320200"/>
            <a:chOff x="7656480" y="-721440"/>
            <a:chExt cx="1980000" cy="2320200"/>
          </a:xfrm>
        </p:grpSpPr>
        <p:sp>
          <p:nvSpPr>
            <p:cNvPr id="276" name="Google Shape;57;p5"/>
            <p:cNvSpPr/>
            <p:nvPr/>
          </p:nvSpPr>
          <p:spPr>
            <a:xfrm rot="16200000" flipH="1">
              <a:off x="7653240" y="-57960"/>
              <a:ext cx="1554120" cy="154836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277" name="Google Shape;58;p5"/>
            <p:cNvGrpSpPr/>
            <p:nvPr/>
          </p:nvGrpSpPr>
          <p:grpSpPr>
            <a:xfrm>
              <a:off x="7776000" y="-721440"/>
              <a:ext cx="1860480" cy="2320200"/>
              <a:chOff x="7776000" y="-721440"/>
              <a:chExt cx="1860480" cy="2320200"/>
            </a:xfrm>
          </p:grpSpPr>
          <p:sp>
            <p:nvSpPr>
              <p:cNvPr id="278" name="Google Shape;59;p5"/>
              <p:cNvSpPr/>
              <p:nvPr/>
            </p:nvSpPr>
            <p:spPr>
              <a:xfrm rot="2699400" flipH="1">
                <a:off x="8561160" y="90792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79" name="Google Shape;60;p5"/>
              <p:cNvSpPr/>
              <p:nvPr/>
            </p:nvSpPr>
            <p:spPr>
              <a:xfrm>
                <a:off x="7776000" y="28944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80" name="Google Shape;61;p5"/>
              <p:cNvSpPr/>
              <p:nvPr/>
            </p:nvSpPr>
            <p:spPr>
              <a:xfrm rot="2699400" flipH="1">
                <a:off x="7753680" y="-36252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281" name="Google Shape;62;p5"/>
            <p:cNvSpPr/>
            <p:nvPr/>
          </p:nvSpPr>
          <p:spPr>
            <a:xfrm rot="2700000">
              <a:off x="7588800" y="-171720"/>
              <a:ext cx="770040" cy="12744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5360" bIns="45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283" name="Google Shape;65;p6"/>
          <p:cNvGrpSpPr/>
          <p:nvPr/>
        </p:nvGrpSpPr>
        <p:grpSpPr>
          <a:xfrm>
            <a:off x="7267320" y="387360"/>
            <a:ext cx="2455920" cy="5138280"/>
            <a:chOff x="7267320" y="387360"/>
            <a:chExt cx="2455920" cy="5138280"/>
          </a:xfrm>
        </p:grpSpPr>
        <p:grpSp>
          <p:nvGrpSpPr>
            <p:cNvPr id="284" name="Google Shape;66;p6"/>
            <p:cNvGrpSpPr/>
            <p:nvPr/>
          </p:nvGrpSpPr>
          <p:grpSpPr>
            <a:xfrm>
              <a:off x="7432920" y="387360"/>
              <a:ext cx="1309320" cy="257400"/>
              <a:chOff x="7432920" y="387360"/>
              <a:chExt cx="1309320" cy="257400"/>
            </a:xfrm>
          </p:grpSpPr>
          <p:sp>
            <p:nvSpPr>
              <p:cNvPr id="285" name="Google Shape;67;p6"/>
              <p:cNvSpPr/>
              <p:nvPr/>
            </p:nvSpPr>
            <p:spPr>
              <a:xfrm flipV="1">
                <a:off x="785232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86" name="Google Shape;68;p6"/>
              <p:cNvSpPr/>
              <p:nvPr/>
            </p:nvSpPr>
            <p:spPr>
              <a:xfrm flipV="1">
                <a:off x="805644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87" name="Google Shape;69;p6"/>
              <p:cNvSpPr/>
              <p:nvPr/>
            </p:nvSpPr>
            <p:spPr>
              <a:xfrm flipV="1">
                <a:off x="826056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88" name="Google Shape;70;p6"/>
              <p:cNvSpPr/>
              <p:nvPr/>
            </p:nvSpPr>
            <p:spPr>
              <a:xfrm flipV="1">
                <a:off x="846468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89" name="Google Shape;71;p6"/>
              <p:cNvSpPr/>
              <p:nvPr/>
            </p:nvSpPr>
            <p:spPr>
              <a:xfrm flipV="1">
                <a:off x="8668800" y="5713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0" name="Google Shape;72;p6"/>
              <p:cNvSpPr/>
              <p:nvPr/>
            </p:nvSpPr>
            <p:spPr>
              <a:xfrm flipV="1">
                <a:off x="743292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1" name="Google Shape;73;p6"/>
              <p:cNvSpPr/>
              <p:nvPr/>
            </p:nvSpPr>
            <p:spPr>
              <a:xfrm flipV="1">
                <a:off x="763704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2" name="Google Shape;74;p6"/>
              <p:cNvSpPr/>
              <p:nvPr/>
            </p:nvSpPr>
            <p:spPr>
              <a:xfrm flipV="1">
                <a:off x="784116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3" name="Google Shape;75;p6"/>
              <p:cNvSpPr/>
              <p:nvPr/>
            </p:nvSpPr>
            <p:spPr>
              <a:xfrm flipV="1">
                <a:off x="804528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4" name="Google Shape;76;p6"/>
              <p:cNvSpPr/>
              <p:nvPr/>
            </p:nvSpPr>
            <p:spPr>
              <a:xfrm flipV="1">
                <a:off x="8249400" y="3873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295" name="Google Shape;77;p6"/>
            <p:cNvGrpSpPr/>
            <p:nvPr/>
          </p:nvGrpSpPr>
          <p:grpSpPr>
            <a:xfrm>
              <a:off x="7267320" y="3608280"/>
              <a:ext cx="2455920" cy="1917360"/>
              <a:chOff x="7267320" y="3608280"/>
              <a:chExt cx="2455920" cy="1917360"/>
            </a:xfrm>
          </p:grpSpPr>
          <p:sp>
            <p:nvSpPr>
              <p:cNvPr id="296" name="Google Shape;78;p6"/>
              <p:cNvSpPr/>
              <p:nvPr/>
            </p:nvSpPr>
            <p:spPr>
              <a:xfrm rot="5400000" flipH="1" flipV="1">
                <a:off x="7653240" y="3610800"/>
                <a:ext cx="1554120" cy="154836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7" name="Google Shape;79;p6"/>
              <p:cNvSpPr/>
              <p:nvPr/>
            </p:nvSpPr>
            <p:spPr>
              <a:xfrm rot="18900600" flipH="1" flipV="1">
                <a:off x="8648640" y="4254840"/>
                <a:ext cx="1150200" cy="26208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8" name="Google Shape;80;p6"/>
              <p:cNvSpPr/>
              <p:nvPr/>
            </p:nvSpPr>
            <p:spPr>
              <a:xfrm flipV="1">
                <a:off x="7719480" y="369612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299" name="Google Shape;81;p6"/>
              <p:cNvSpPr/>
              <p:nvPr/>
            </p:nvSpPr>
            <p:spPr>
              <a:xfrm rot="18900600" flipH="1" flipV="1">
                <a:off x="7177680" y="4964760"/>
                <a:ext cx="1098360" cy="20160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71280" bIns="712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NE_COLUMN_TEXT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301" name="Google Shape;86;p7"/>
          <p:cNvGrpSpPr/>
          <p:nvPr/>
        </p:nvGrpSpPr>
        <p:grpSpPr>
          <a:xfrm>
            <a:off x="2212560" y="2617920"/>
            <a:ext cx="7421760" cy="2775960"/>
            <a:chOff x="2212560" y="2617920"/>
            <a:chExt cx="7421760" cy="2775960"/>
          </a:xfrm>
        </p:grpSpPr>
        <p:grpSp>
          <p:nvGrpSpPr>
            <p:cNvPr id="302" name="Google Shape;87;p7"/>
            <p:cNvGrpSpPr/>
            <p:nvPr/>
          </p:nvGrpSpPr>
          <p:grpSpPr>
            <a:xfrm>
              <a:off x="2212560" y="4514760"/>
              <a:ext cx="1309320" cy="257400"/>
              <a:chOff x="2212560" y="4514760"/>
              <a:chExt cx="1309320" cy="257400"/>
            </a:xfrm>
          </p:grpSpPr>
          <p:sp>
            <p:nvSpPr>
              <p:cNvPr id="303" name="Google Shape;88;p7"/>
              <p:cNvSpPr/>
              <p:nvPr/>
            </p:nvSpPr>
            <p:spPr>
              <a:xfrm>
                <a:off x="263196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4" name="Google Shape;89;p7"/>
              <p:cNvSpPr/>
              <p:nvPr/>
            </p:nvSpPr>
            <p:spPr>
              <a:xfrm>
                <a:off x="283608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5" name="Google Shape;90;p7"/>
              <p:cNvSpPr/>
              <p:nvPr/>
            </p:nvSpPr>
            <p:spPr>
              <a:xfrm>
                <a:off x="304020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6" name="Google Shape;91;p7"/>
              <p:cNvSpPr/>
              <p:nvPr/>
            </p:nvSpPr>
            <p:spPr>
              <a:xfrm>
                <a:off x="324432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7" name="Google Shape;92;p7"/>
              <p:cNvSpPr/>
              <p:nvPr/>
            </p:nvSpPr>
            <p:spPr>
              <a:xfrm>
                <a:off x="3448440" y="451476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8" name="Google Shape;93;p7"/>
              <p:cNvSpPr/>
              <p:nvPr/>
            </p:nvSpPr>
            <p:spPr>
              <a:xfrm>
                <a:off x="221256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09" name="Google Shape;94;p7"/>
              <p:cNvSpPr/>
              <p:nvPr/>
            </p:nvSpPr>
            <p:spPr>
              <a:xfrm>
                <a:off x="241668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0" name="Google Shape;95;p7"/>
              <p:cNvSpPr/>
              <p:nvPr/>
            </p:nvSpPr>
            <p:spPr>
              <a:xfrm>
                <a:off x="262080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1" name="Google Shape;96;p7"/>
              <p:cNvSpPr/>
              <p:nvPr/>
            </p:nvSpPr>
            <p:spPr>
              <a:xfrm>
                <a:off x="282492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2" name="Google Shape;97;p7"/>
              <p:cNvSpPr/>
              <p:nvPr/>
            </p:nvSpPr>
            <p:spPr>
              <a:xfrm>
                <a:off x="3029040" y="469872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313" name="Google Shape;98;p7"/>
            <p:cNvGrpSpPr/>
            <p:nvPr/>
          </p:nvGrpSpPr>
          <p:grpSpPr>
            <a:xfrm>
              <a:off x="6687000" y="2617920"/>
              <a:ext cx="2947320" cy="2775960"/>
              <a:chOff x="6687000" y="2617920"/>
              <a:chExt cx="2947320" cy="2775960"/>
            </a:xfrm>
          </p:grpSpPr>
          <p:sp>
            <p:nvSpPr>
              <p:cNvPr id="314" name="Google Shape;99;p7"/>
              <p:cNvSpPr/>
              <p:nvPr/>
            </p:nvSpPr>
            <p:spPr>
              <a:xfrm flipH="1">
                <a:off x="6687000" y="2703600"/>
                <a:ext cx="2456640" cy="244692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5" name="Google Shape;100;p7"/>
              <p:cNvSpPr/>
              <p:nvPr/>
            </p:nvSpPr>
            <p:spPr>
              <a:xfrm rot="18900600">
                <a:off x="7946640" y="3849480"/>
                <a:ext cx="1779480" cy="47736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6" name="Google Shape;101;p7"/>
              <p:cNvSpPr/>
              <p:nvPr/>
            </p:nvSpPr>
            <p:spPr>
              <a:xfrm rot="18900000">
                <a:off x="6856920" y="4943880"/>
                <a:ext cx="995760" cy="11448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0680" bIns="40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7" name="Google Shape;102;p7"/>
              <p:cNvSpPr/>
              <p:nvPr/>
            </p:nvSpPr>
            <p:spPr>
              <a:xfrm>
                <a:off x="6962400" y="355392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18" name="Google Shape;103;p7"/>
              <p:cNvSpPr/>
              <p:nvPr/>
            </p:nvSpPr>
            <p:spPr>
              <a:xfrm rot="18900600">
                <a:off x="7651080" y="3199320"/>
                <a:ext cx="1779480" cy="32616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AIN_POINT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PlaceHolder 1"/>
          <p:cNvSpPr>
            <a:spLocks noGrp="1"/>
          </p:cNvSpPr>
          <p:nvPr>
            <p:ph type="title"/>
          </p:nvPr>
        </p:nvSpPr>
        <p:spPr>
          <a:xfrm>
            <a:off x="713160" y="1488240"/>
            <a:ext cx="4683960" cy="21664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6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320" name="PlaceHolder 2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47500" lnSpcReduction="19999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grpSp>
        <p:nvGrpSpPr>
          <p:cNvPr id="321" name="Google Shape;107;p8"/>
          <p:cNvGrpSpPr/>
          <p:nvPr/>
        </p:nvGrpSpPr>
        <p:grpSpPr>
          <a:xfrm>
            <a:off x="2669760" y="539640"/>
            <a:ext cx="1309320" cy="257400"/>
            <a:chOff x="2669760" y="539640"/>
            <a:chExt cx="1309320" cy="257400"/>
          </a:xfrm>
        </p:grpSpPr>
        <p:sp>
          <p:nvSpPr>
            <p:cNvPr id="322" name="Google Shape;108;p8"/>
            <p:cNvSpPr/>
            <p:nvPr/>
          </p:nvSpPr>
          <p:spPr>
            <a:xfrm>
              <a:off x="3089160" y="53964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3" name="Google Shape;109;p8"/>
            <p:cNvSpPr/>
            <p:nvPr/>
          </p:nvSpPr>
          <p:spPr>
            <a:xfrm>
              <a:off x="3293280" y="53964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4" name="Google Shape;110;p8"/>
            <p:cNvSpPr/>
            <p:nvPr/>
          </p:nvSpPr>
          <p:spPr>
            <a:xfrm>
              <a:off x="3497400" y="53964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5" name="Google Shape;111;p8"/>
            <p:cNvSpPr/>
            <p:nvPr/>
          </p:nvSpPr>
          <p:spPr>
            <a:xfrm>
              <a:off x="3701520" y="53964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6" name="Google Shape;112;p8"/>
            <p:cNvSpPr/>
            <p:nvPr/>
          </p:nvSpPr>
          <p:spPr>
            <a:xfrm>
              <a:off x="3905640" y="53964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7" name="Google Shape;113;p8"/>
            <p:cNvSpPr/>
            <p:nvPr/>
          </p:nvSpPr>
          <p:spPr>
            <a:xfrm>
              <a:off x="2669760" y="72360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8" name="Google Shape;114;p8"/>
            <p:cNvSpPr/>
            <p:nvPr/>
          </p:nvSpPr>
          <p:spPr>
            <a:xfrm>
              <a:off x="2873880" y="72360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9" name="Google Shape;115;p8"/>
            <p:cNvSpPr/>
            <p:nvPr/>
          </p:nvSpPr>
          <p:spPr>
            <a:xfrm>
              <a:off x="3078000" y="72360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0" name="Google Shape;116;p8"/>
            <p:cNvSpPr/>
            <p:nvPr/>
          </p:nvSpPr>
          <p:spPr>
            <a:xfrm>
              <a:off x="3282120" y="72360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1" name="Google Shape;117;p8"/>
            <p:cNvSpPr/>
            <p:nvPr/>
          </p:nvSpPr>
          <p:spPr>
            <a:xfrm>
              <a:off x="3486240" y="72360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TITLE_AND_DESCRIPTION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title"/>
          </p:nvPr>
        </p:nvSpPr>
        <p:spPr>
          <a:xfrm>
            <a:off x="713160" y="1013400"/>
            <a:ext cx="6993720" cy="814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333" name="Google Shape;121;p9"/>
          <p:cNvGrpSpPr/>
          <p:nvPr/>
        </p:nvGrpSpPr>
        <p:grpSpPr>
          <a:xfrm>
            <a:off x="6687360" y="-258840"/>
            <a:ext cx="2947320" cy="5031720"/>
            <a:chOff x="6687360" y="-258840"/>
            <a:chExt cx="2947320" cy="5031720"/>
          </a:xfrm>
        </p:grpSpPr>
        <p:grpSp>
          <p:nvGrpSpPr>
            <p:cNvPr id="334" name="Google Shape;122;p9"/>
            <p:cNvGrpSpPr/>
            <p:nvPr/>
          </p:nvGrpSpPr>
          <p:grpSpPr>
            <a:xfrm>
              <a:off x="7260480" y="4515480"/>
              <a:ext cx="1309680" cy="257400"/>
              <a:chOff x="7260480" y="4515480"/>
              <a:chExt cx="1309680" cy="257400"/>
            </a:xfrm>
          </p:grpSpPr>
          <p:sp>
            <p:nvSpPr>
              <p:cNvPr id="335" name="Google Shape;123;p9"/>
              <p:cNvSpPr/>
              <p:nvPr/>
            </p:nvSpPr>
            <p:spPr>
              <a:xfrm flipV="1">
                <a:off x="768024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36" name="Google Shape;124;p9"/>
              <p:cNvSpPr/>
              <p:nvPr/>
            </p:nvSpPr>
            <p:spPr>
              <a:xfrm flipV="1">
                <a:off x="788436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37" name="Google Shape;125;p9"/>
              <p:cNvSpPr/>
              <p:nvPr/>
            </p:nvSpPr>
            <p:spPr>
              <a:xfrm flipV="1">
                <a:off x="808848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38" name="Google Shape;126;p9"/>
              <p:cNvSpPr/>
              <p:nvPr/>
            </p:nvSpPr>
            <p:spPr>
              <a:xfrm flipV="1">
                <a:off x="829260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39" name="Google Shape;127;p9"/>
              <p:cNvSpPr/>
              <p:nvPr/>
            </p:nvSpPr>
            <p:spPr>
              <a:xfrm flipV="1">
                <a:off x="849672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0" name="Google Shape;128;p9"/>
              <p:cNvSpPr/>
              <p:nvPr/>
            </p:nvSpPr>
            <p:spPr>
              <a:xfrm flipV="1">
                <a:off x="726048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1" name="Google Shape;129;p9"/>
              <p:cNvSpPr/>
              <p:nvPr/>
            </p:nvSpPr>
            <p:spPr>
              <a:xfrm flipV="1">
                <a:off x="746460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2" name="Google Shape;130;p9"/>
              <p:cNvSpPr/>
              <p:nvPr/>
            </p:nvSpPr>
            <p:spPr>
              <a:xfrm flipV="1">
                <a:off x="766872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3" name="Google Shape;131;p9"/>
              <p:cNvSpPr/>
              <p:nvPr/>
            </p:nvSpPr>
            <p:spPr>
              <a:xfrm flipV="1">
                <a:off x="787284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4" name="Google Shape;132;p9"/>
              <p:cNvSpPr/>
              <p:nvPr/>
            </p:nvSpPr>
            <p:spPr>
              <a:xfrm flipV="1">
                <a:off x="807696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  <p:grpSp>
          <p:nvGrpSpPr>
            <p:cNvPr id="345" name="Google Shape;133;p9"/>
            <p:cNvGrpSpPr/>
            <p:nvPr/>
          </p:nvGrpSpPr>
          <p:grpSpPr>
            <a:xfrm>
              <a:off x="6687360" y="-258840"/>
              <a:ext cx="2947320" cy="2776320"/>
              <a:chOff x="6687360" y="-258840"/>
              <a:chExt cx="2947320" cy="2776320"/>
            </a:xfrm>
          </p:grpSpPr>
          <p:sp>
            <p:nvSpPr>
              <p:cNvPr id="346" name="Google Shape;134;p9"/>
              <p:cNvSpPr/>
              <p:nvPr/>
            </p:nvSpPr>
            <p:spPr>
              <a:xfrm rot="10800000">
                <a:off x="6687360" y="-15120"/>
                <a:ext cx="2456640" cy="244692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7" name="Google Shape;135;p9"/>
              <p:cNvSpPr/>
              <p:nvPr/>
            </p:nvSpPr>
            <p:spPr>
              <a:xfrm rot="13499400" flipH="1">
                <a:off x="7946280" y="807840"/>
                <a:ext cx="1779480" cy="47736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8" name="Google Shape;136;p9"/>
              <p:cNvSpPr/>
              <p:nvPr/>
            </p:nvSpPr>
            <p:spPr>
              <a:xfrm rot="13500000" flipH="1">
                <a:off x="6856920" y="76320"/>
                <a:ext cx="995760" cy="11448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0680" bIns="40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49" name="Google Shape;137;p9"/>
              <p:cNvSpPr/>
              <p:nvPr/>
            </p:nvSpPr>
            <p:spPr>
              <a:xfrm rot="10800000" flipH="1">
                <a:off x="6962400" y="27216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50" name="Google Shape;138;p9"/>
              <p:cNvSpPr/>
              <p:nvPr/>
            </p:nvSpPr>
            <p:spPr>
              <a:xfrm rot="13499400" flipH="1">
                <a:off x="7652160" y="1609560"/>
                <a:ext cx="1779480" cy="32616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FFFFFF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  <p:sp>
        <p:nvSpPr>
          <p:cNvPr id="35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APTION_ONLY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9143640" cy="514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353" name="PlaceHolder 2"/>
          <p:cNvSpPr>
            <a:spLocks noGrp="1"/>
          </p:cNvSpPr>
          <p:nvPr>
            <p:ph type="title"/>
          </p:nvPr>
        </p:nvSpPr>
        <p:spPr>
          <a:xfrm>
            <a:off x="720000" y="3862080"/>
            <a:ext cx="7703640" cy="572400"/>
          </a:xfrm>
          <a:prstGeom prst="rect">
            <a:avLst/>
          </a:prstGeom>
          <a:solidFill>
            <a:schemeClr val="lt1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3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imple-light-2">
    <p:bg>
      <p:bgPr>
        <a:solidFill>
          <a:srgbClr val="0E2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">
    <p:bg>
      <p:bgPr>
        <a:solidFill>
          <a:srgbClr val="0E2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PlaceHolder 1"/>
          <p:cNvSpPr>
            <a:spLocks noGrp="1"/>
          </p:cNvSpPr>
          <p:nvPr>
            <p:ph type="title"/>
          </p:nvPr>
        </p:nvSpPr>
        <p:spPr>
          <a:xfrm>
            <a:off x="723600" y="511200"/>
            <a:ext cx="7696800" cy="4820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24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701520" y="-1"/>
            <a:ext cx="5442480" cy="5529943"/>
            <a:chOff x="4643640" y="0"/>
            <a:chExt cx="4500360" cy="4677480"/>
          </a:xfrm>
        </p:grpSpPr>
        <p:grpSp>
          <p:nvGrpSpPr>
            <p:cNvPr id="376" name="Google Shape;475;p30"/>
            <p:cNvGrpSpPr/>
            <p:nvPr/>
          </p:nvGrpSpPr>
          <p:grpSpPr>
            <a:xfrm>
              <a:off x="4643640" y="2814840"/>
              <a:ext cx="2188080" cy="1862640"/>
              <a:chOff x="4643640" y="2814840"/>
              <a:chExt cx="2188080" cy="1862640"/>
            </a:xfrm>
          </p:grpSpPr>
          <p:sp>
            <p:nvSpPr>
              <p:cNvPr id="377" name="Google Shape;476;p30"/>
              <p:cNvSpPr/>
              <p:nvPr/>
            </p:nvSpPr>
            <p:spPr>
              <a:xfrm rot="18900000">
                <a:off x="5941080" y="4227480"/>
                <a:ext cx="995760" cy="11448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0680" bIns="40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78" name="Google Shape;477;p30"/>
              <p:cNvSpPr/>
              <p:nvPr/>
            </p:nvSpPr>
            <p:spPr>
              <a:xfrm>
                <a:off x="4643640" y="2814840"/>
                <a:ext cx="1596240" cy="159624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26" name="Google Shape;831;p46"/>
            <p:cNvSpPr/>
            <p:nvPr/>
          </p:nvSpPr>
          <p:spPr>
            <a:xfrm rot="10800000">
              <a:off x="4714560" y="0"/>
              <a:ext cx="4429440" cy="4366800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7" name="Google Shape;832;p46"/>
            <p:cNvSpPr/>
            <p:nvPr/>
          </p:nvSpPr>
          <p:spPr>
            <a:xfrm rot="13500000" flipH="1">
              <a:off x="7674840" y="373176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8" name="Google Shape;833;p46"/>
            <p:cNvSpPr/>
            <p:nvPr/>
          </p:nvSpPr>
          <p:spPr>
            <a:xfrm rot="13499400" flipH="1">
              <a:off x="4984920" y="154800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200720" y="21373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200000" y="30531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1" name="Google Shape;836;p46"/>
            <p:cNvSpPr/>
            <p:nvPr/>
          </p:nvSpPr>
          <p:spPr>
            <a:xfrm rot="13499400" flipH="1">
              <a:off x="5127120" y="8229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4644000" y="73908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6245640" y="80784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489" y="325522"/>
            <a:ext cx="2031681" cy="5125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4918" y="1537975"/>
            <a:ext cx="411683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Introducing</a:t>
            </a:r>
          </a:p>
          <a:p>
            <a:endParaRPr lang="en-US" sz="6000" b="1" dirty="0">
              <a:solidFill>
                <a:srgbClr val="9E0F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black and red logo">
            <a:extLst>
              <a:ext uri="{FF2B5EF4-FFF2-40B4-BE49-F238E27FC236}">
                <a16:creationId xmlns:a16="http://schemas.microsoft.com/office/drawing/2014/main" id="{F69A72C9-E68A-ABD3-6006-B2A41A090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93" y="3185781"/>
            <a:ext cx="3245105" cy="8212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53257" y="1294478"/>
            <a:ext cx="603748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Morning, everyone.</a:t>
            </a:r>
          </a:p>
          <a:p>
            <a:b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Before we dive deeper into today’s orientation, I want to </a:t>
            </a:r>
          </a:p>
          <a:p>
            <a: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introduce you to the organization powering this journey,</a:t>
            </a:r>
          </a:p>
          <a:p>
            <a: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institution behind the growth of thousands of </a:t>
            </a:r>
          </a:p>
          <a:p>
            <a: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professionals in Nigeria and beyond.</a:t>
            </a:r>
          </a:p>
          <a:p>
            <a:br>
              <a:rPr lang="en-US" sz="2000" i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Ladies and gentlemen, welcome to 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4" name="Picture 3" descr="A black and red logo&#10;&#10;AI-generated content may be incorrect.">
            <a:extLst>
              <a:ext uri="{FF2B5EF4-FFF2-40B4-BE49-F238E27FC236}">
                <a16:creationId xmlns:a16="http://schemas.microsoft.com/office/drawing/2014/main" id="{40ABE2C1-277B-5299-4103-3D1E884935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484" y="3457415"/>
            <a:ext cx="1547482" cy="39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89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27075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We Are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8362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A.J. Silicon is a professional, technology-driven training and </a:t>
            </a: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consulting firm. 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stand at the intersection of Accounting, Technology, Digital Skills, and Global Career Advancement.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exist to equip professionals (accountants, auditors, bankers, </a:t>
            </a: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practitioners, and students) with the skills needed to thrive </a:t>
            </a: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 rapidly changing world.</a:t>
            </a:r>
          </a:p>
        </p:txBody>
      </p:sp>
    </p:spTree>
    <p:extLst>
      <p:ext uri="{BB962C8B-B14F-4D97-AF65-F5344CB8AC3E}">
        <p14:creationId xmlns:p14="http://schemas.microsoft.com/office/powerpoint/2010/main" val="2023032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331685" y="1663809"/>
            <a:ext cx="64806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mission is simple:</a:t>
            </a:r>
          </a:p>
          <a:p>
            <a:pPr algn="ctr"/>
            <a:r>
              <a:rPr lang="en-US" sz="28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transform careers through practical, global-standard digital skills and certifications.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0625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216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Legacy of Excellence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 the years, A.J. Silicon has built a </a:t>
            </a: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 of credibility, consistency, and impact.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Our </a:t>
            </a: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CISA training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 been our flagship for decades.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also delivered ACCA Data Analytics 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are </a:t>
            </a: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recognized nationwide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industry builders.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 of the leading </a:t>
            </a: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Auditors, Cybersecurity Analysts, and Technology Risk Experts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country started their journey with 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successfully </a:t>
            </a: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delivered IFRS and IPSAS courses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organisations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 outstanding quality.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754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608F9-D340-8659-B12D-A080A3BE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>
            <a:extLst>
              <a:ext uri="{FF2B5EF4-FFF2-40B4-BE49-F238E27FC236}">
                <a16:creationId xmlns:a16="http://schemas.microsoft.com/office/drawing/2014/main" id="{C0EC299D-0BD2-EAD9-D8E8-B0FB24EFCC59}"/>
              </a:ext>
            </a:extLst>
          </p:cNvPr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>
              <a:extLst>
                <a:ext uri="{FF2B5EF4-FFF2-40B4-BE49-F238E27FC236}">
                  <a16:creationId xmlns:a16="http://schemas.microsoft.com/office/drawing/2014/main" id="{7279A53A-0ECA-C598-0D47-69D474F62AD5}"/>
                </a:ext>
              </a:extLst>
            </p:cNvPr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>
              <a:extLst>
                <a:ext uri="{FF2B5EF4-FFF2-40B4-BE49-F238E27FC236}">
                  <a16:creationId xmlns:a16="http://schemas.microsoft.com/office/drawing/2014/main" id="{B73A34A8-AD52-5C40-2F78-433E3EEC4FFB}"/>
                </a:ext>
              </a:extLst>
            </p:cNvPr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>
              <a:extLst>
                <a:ext uri="{FF2B5EF4-FFF2-40B4-BE49-F238E27FC236}">
                  <a16:creationId xmlns:a16="http://schemas.microsoft.com/office/drawing/2014/main" id="{7114D423-531D-127B-85F1-9341F0A78B2C}"/>
                </a:ext>
              </a:extLst>
            </p:cNvPr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>
              <a:extLst>
                <a:ext uri="{FF2B5EF4-FFF2-40B4-BE49-F238E27FC236}">
                  <a16:creationId xmlns:a16="http://schemas.microsoft.com/office/drawing/2014/main" id="{F194250C-B9D7-52A0-ED1B-97C787DE92BB}"/>
                </a:ext>
              </a:extLst>
            </p:cNvPr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>
              <a:extLst>
                <a:ext uri="{FF2B5EF4-FFF2-40B4-BE49-F238E27FC236}">
                  <a16:creationId xmlns:a16="http://schemas.microsoft.com/office/drawing/2014/main" id="{FD0722D1-F0F9-294B-C1E7-66AB73F279C7}"/>
                </a:ext>
              </a:extLst>
            </p:cNvPr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>
              <a:extLst>
                <a:ext uri="{FF2B5EF4-FFF2-40B4-BE49-F238E27FC236}">
                  <a16:creationId xmlns:a16="http://schemas.microsoft.com/office/drawing/2014/main" id="{29731754-D5C9-12DE-BCE1-28E0879A4FEC}"/>
                </a:ext>
              </a:extLst>
            </p:cNvPr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>
              <a:extLst>
                <a:ext uri="{FF2B5EF4-FFF2-40B4-BE49-F238E27FC236}">
                  <a16:creationId xmlns:a16="http://schemas.microsoft.com/office/drawing/2014/main" id="{D6644A97-FB06-83FC-972A-51306170647D}"/>
                </a:ext>
              </a:extLst>
            </p:cNvPr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>
              <a:extLst>
                <a:ext uri="{FF2B5EF4-FFF2-40B4-BE49-F238E27FC236}">
                  <a16:creationId xmlns:a16="http://schemas.microsoft.com/office/drawing/2014/main" id="{AC42ACCC-7F9B-1E3F-B5CD-627403C3D4EB}"/>
                </a:ext>
              </a:extLst>
            </p:cNvPr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>
              <a:extLst>
                <a:ext uri="{FF2B5EF4-FFF2-40B4-BE49-F238E27FC236}">
                  <a16:creationId xmlns:a16="http://schemas.microsoft.com/office/drawing/2014/main" id="{244DBD45-CD53-E834-FCB4-6EA312B0B4D4}"/>
                </a:ext>
              </a:extLst>
            </p:cNvPr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>
              <a:extLst>
                <a:ext uri="{FF2B5EF4-FFF2-40B4-BE49-F238E27FC236}">
                  <a16:creationId xmlns:a16="http://schemas.microsoft.com/office/drawing/2014/main" id="{B0D6DE66-0478-05D2-5D4D-6A6E029AEFB1}"/>
                </a:ext>
              </a:extLst>
            </p:cNvPr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>
            <a:extLst>
              <a:ext uri="{FF2B5EF4-FFF2-40B4-BE49-F238E27FC236}">
                <a16:creationId xmlns:a16="http://schemas.microsoft.com/office/drawing/2014/main" id="{B8E5355B-DC5C-ACFA-7988-E98EF953D42B}"/>
              </a:ext>
            </a:extLst>
          </p:cNvPr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>
              <a:extLst>
                <a:ext uri="{FF2B5EF4-FFF2-40B4-BE49-F238E27FC236}">
                  <a16:creationId xmlns:a16="http://schemas.microsoft.com/office/drawing/2014/main" id="{C0D8C2E2-29B1-7B2E-1F69-3C9B1CAB7BA0}"/>
                </a:ext>
              </a:extLst>
            </p:cNvPr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>
              <a:extLst>
                <a:ext uri="{FF2B5EF4-FFF2-40B4-BE49-F238E27FC236}">
                  <a16:creationId xmlns:a16="http://schemas.microsoft.com/office/drawing/2014/main" id="{3B3AC60A-F662-3932-AD81-96F6902B7719}"/>
                </a:ext>
              </a:extLst>
            </p:cNvPr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>
            <a:extLst>
              <a:ext uri="{FF2B5EF4-FFF2-40B4-BE49-F238E27FC236}">
                <a16:creationId xmlns:a16="http://schemas.microsoft.com/office/drawing/2014/main" id="{C3BE0322-59D6-D234-E88F-159CDF2CF00D}"/>
              </a:ext>
            </a:extLst>
          </p:cNvPr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448C7FC-4D06-BC44-F567-4B5EB5A1D914}"/>
              </a:ext>
            </a:extLst>
          </p:cNvPr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>
              <a:extLst>
                <a:ext uri="{FF2B5EF4-FFF2-40B4-BE49-F238E27FC236}">
                  <a16:creationId xmlns:a16="http://schemas.microsoft.com/office/drawing/2014/main" id="{C9FE5AB1-8E90-8870-8EF5-67D873EB7D08}"/>
                </a:ext>
              </a:extLst>
            </p:cNvPr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>
              <a:extLst>
                <a:ext uri="{FF2B5EF4-FFF2-40B4-BE49-F238E27FC236}">
                  <a16:creationId xmlns:a16="http://schemas.microsoft.com/office/drawing/2014/main" id="{25E545CC-E0DA-39EF-D79B-915F246EF2A0}"/>
                </a:ext>
              </a:extLst>
            </p:cNvPr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>
              <a:extLst>
                <a:ext uri="{FF2B5EF4-FFF2-40B4-BE49-F238E27FC236}">
                  <a16:creationId xmlns:a16="http://schemas.microsoft.com/office/drawing/2014/main" id="{B8026DCC-7197-EB47-95C7-D005BAD8A375}"/>
                </a:ext>
              </a:extLst>
            </p:cNvPr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>
              <a:extLst>
                <a:ext uri="{FF2B5EF4-FFF2-40B4-BE49-F238E27FC236}">
                  <a16:creationId xmlns:a16="http://schemas.microsoft.com/office/drawing/2014/main" id="{B082423E-4C92-633D-B984-691DB891C072}"/>
                </a:ext>
              </a:extLst>
            </p:cNvPr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>
              <a:extLst>
                <a:ext uri="{FF2B5EF4-FFF2-40B4-BE49-F238E27FC236}">
                  <a16:creationId xmlns:a16="http://schemas.microsoft.com/office/drawing/2014/main" id="{7D9A543B-477C-2778-9CAF-8A815F8E3415}"/>
                </a:ext>
              </a:extLst>
            </p:cNvPr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1C15771E-0740-97DB-00E4-BCEC8560A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5C62089-280F-9622-5CB7-19FD8986A942}"/>
              </a:ext>
            </a:extLst>
          </p:cNvPr>
          <p:cNvSpPr txBox="1"/>
          <p:nvPr/>
        </p:nvSpPr>
        <p:spPr>
          <a:xfrm>
            <a:off x="556432" y="576037"/>
            <a:ext cx="6011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Consulting &amp; Global Projects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0B2DF5-83DD-C471-1E24-AF95019A3F22}"/>
              </a:ext>
            </a:extLst>
          </p:cNvPr>
          <p:cNvSpPr txBox="1"/>
          <p:nvPr/>
        </p:nvSpPr>
        <p:spPr>
          <a:xfrm>
            <a:off x="245679" y="1411022"/>
            <a:ext cx="74709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 World Bank–funded computerized financial consulting for Ogun &amp; Niger States Water Agencies.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Designed financial systems for Nigerian Community Development &amp; Universal Basic Education projects.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Computerization of WAEC’s accounting, HR, and audit.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Supported PAOs on digital transformation and assessment tools.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Trained Lagos State Auditor General’s Office in Information System Audit.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973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262793" y="1910031"/>
            <a:ext cx="661841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don’t just teach.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produce industry leaders.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0452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216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Makes Us Different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fearlessly dive into new and emerging areas long before others join the space.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 Because A.J. Silicon is powered by professionals who are both Chartered Accountants and Technology Gurus!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unique blend gives us mastery over finance, analytics, auditing, cybersecurity, and digital transformation.</a:t>
            </a:r>
          </a:p>
        </p:txBody>
      </p:sp>
    </p:spTree>
    <p:extLst>
      <p:ext uri="{BB962C8B-B14F-4D97-AF65-F5344CB8AC3E}">
        <p14:creationId xmlns:p14="http://schemas.microsoft.com/office/powerpoint/2010/main" val="3707864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140293" y="1602254"/>
            <a:ext cx="68634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understand the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workplace</a:t>
            </a:r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prepare </a:t>
            </a:r>
          </a:p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for it.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3895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4844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Expert Facilitators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facilitators are not ordinary instructors. 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seasoned practitioners holding globally recognized certifications, such as: CISA, ACCA Data Analytics, CDPSE, Data Analytics Certifications, Cybersecurity Credentials, Cloud Certifications, Python and SQL Competencies and Power BI &amp; Excel Expert Certifications.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are professionals working in Big 4 firms, banks, fintech, telecoms, oil and gas, and international organisations.</a:t>
            </a:r>
          </a:p>
        </p:txBody>
      </p:sp>
    </p:spTree>
    <p:extLst>
      <p:ext uri="{BB962C8B-B14F-4D97-AF65-F5344CB8AC3E}">
        <p14:creationId xmlns:p14="http://schemas.microsoft.com/office/powerpoint/2010/main" val="1052303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223167" y="1910031"/>
            <a:ext cx="66976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learn from those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practice what they teach.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6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6840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Expanding into New Technologies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embraced emerging technologies boldly and confidently.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Artificial Intelligence for Finance and Professionals Program is designed to redefine the future of accounting, auditing, finance, tax, risk management, and business decision-making.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are combining AI with Data Analytics, Audit Procedures, Compliance, Fraud Detection, Management Reporting, Business Forecasting and Strategic Advisory.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A.J. Silicon is forward-looking.</a:t>
            </a:r>
          </a:p>
        </p:txBody>
      </p:sp>
    </p:spTree>
    <p:extLst>
      <p:ext uri="{BB962C8B-B14F-4D97-AF65-F5344CB8AC3E}">
        <p14:creationId xmlns:p14="http://schemas.microsoft.com/office/powerpoint/2010/main" val="1956353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223167" y="1910031"/>
            <a:ext cx="66976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not just training.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career transformation.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7835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3989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Program Suite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offer a comprehensive suite of professional and technical programs, including:</a:t>
            </a:r>
            <a:endParaRPr lang="en-US" sz="2000" i="1" dirty="0">
              <a:solidFill>
                <a:srgbClr val="9E0F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7358" y="2191454"/>
            <a:ext cx="34627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ACCA Data Analytics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Certification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CISA Certification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for Professionals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Executives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Foundation &amp; Premium Practical Training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04954" y="2191453"/>
            <a:ext cx="38230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BI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Accountants &amp; Business Leaders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Python, SQL, and Data Science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 Analytics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Technology Risk Programs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Consulting &amp; Advisory Skills 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Accountants</a:t>
            </a:r>
          </a:p>
        </p:txBody>
      </p:sp>
    </p:spTree>
    <p:extLst>
      <p:ext uri="{BB962C8B-B14F-4D97-AF65-F5344CB8AC3E}">
        <p14:creationId xmlns:p14="http://schemas.microsoft.com/office/powerpoint/2010/main" val="2592946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516998" y="1602254"/>
            <a:ext cx="61100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Everything you </a:t>
            </a:r>
          </a:p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to compete globally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available under one roof.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21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853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Track Record of Impact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have trained professionals across Nigeria, Ghana, Cameroon, Côte d'Ivoire, Kenya, UAE, UK, US, and more.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alumni now work in Big 4 firms, Banks &amp; Insurance, Fintech, Oil &amp; Gas, Manufacturing, Government &amp; Regulators and Global remote companies.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many of them, A.J. Silicon was the </a:t>
            </a:r>
            <a:r>
              <a:rPr lang="en-US" sz="2000" b="1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turning point </a:t>
            </a:r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the bridge between where they were and where they needed to be.</a:t>
            </a:r>
          </a:p>
        </p:txBody>
      </p:sp>
    </p:spTree>
    <p:extLst>
      <p:ext uri="{BB962C8B-B14F-4D97-AF65-F5344CB8AC3E}">
        <p14:creationId xmlns:p14="http://schemas.microsoft.com/office/powerpoint/2010/main" val="185050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556432" y="576037"/>
            <a:ext cx="34336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High Flyers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89" y="1303584"/>
            <a:ext cx="6453167" cy="344258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098127" y="3723143"/>
            <a:ext cx="29532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 own journey</a:t>
            </a:r>
          </a:p>
          <a:p>
            <a:r>
              <a:rPr lang="en-US" sz="28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begins today.</a:t>
            </a:r>
          </a:p>
        </p:txBody>
      </p:sp>
    </p:spTree>
    <p:extLst>
      <p:ext uri="{BB962C8B-B14F-4D97-AF65-F5344CB8AC3E}">
        <p14:creationId xmlns:p14="http://schemas.microsoft.com/office/powerpoint/2010/main" val="40823099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853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Future with A. J. Silicon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the world moves toward automation, data-driven decisions, and AI-powered processes, the professionals who will rise are those with digital confidence and technical competence.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what A. J. Silicon stands for!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Relevance. Opportunity. Global competitiveness.</a:t>
            </a:r>
          </a:p>
        </p:txBody>
      </p:sp>
    </p:spTree>
    <p:extLst>
      <p:ext uri="{BB962C8B-B14F-4D97-AF65-F5344CB8AC3E}">
        <p14:creationId xmlns:p14="http://schemas.microsoft.com/office/powerpoint/2010/main" val="32947541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563806" y="1910031"/>
            <a:ext cx="60163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Join us and you will not </a:t>
            </a:r>
          </a:p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 survive, </a:t>
            </a:r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will lead.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7871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626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Promise of A. J. Silicon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Ladies and gentlemen, when you join A.J. Silicon, you are not attending a course. You are joining a movement. You are stepping into a future where: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 skills attract global opportunities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qualify for foreign currency earning roles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 work remotely or physically with global organisations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become part of a community that grows together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we say “join us on the cruise,” we mean exactly that.</a:t>
            </a:r>
          </a:p>
          <a:p>
            <a:r>
              <a:rPr lang="en-US" sz="2000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cruise to success, growth, and financial transformation.</a:t>
            </a:r>
          </a:p>
        </p:txBody>
      </p:sp>
    </p:spTree>
    <p:extLst>
      <p:ext uri="{BB962C8B-B14F-4D97-AF65-F5344CB8AC3E}">
        <p14:creationId xmlns:p14="http://schemas.microsoft.com/office/powerpoint/2010/main" val="20822142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69623" y="1294478"/>
            <a:ext cx="800475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yes, you will land safely,</a:t>
            </a:r>
          </a:p>
          <a:p>
            <a:pPr algn="ctr"/>
            <a:r>
              <a:rPr lang="en-US" sz="40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will land in grand style, and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will land with foreign currency </a:t>
            </a:r>
          </a:p>
          <a:p>
            <a:pPr algn="ctr"/>
            <a:r>
              <a:rPr lang="en-US" sz="40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 you to the bank.</a:t>
            </a:r>
          </a:p>
        </p:txBody>
      </p:sp>
      <p:grpSp>
        <p:nvGrpSpPr>
          <p:cNvPr id="8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9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5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0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2800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/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/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/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6432" y="576037"/>
            <a:ext cx="5011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to Your Future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1319" y="1373865"/>
            <a:ext cx="69996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listening.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J. Silicon is honored to be part of your journey.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you begin this ACCA Data Analytics Certification orientation today, know that you are in the right place, at the right time, with the right institution.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i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to A.J. Silicon - where your career takes flight.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576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ABAF9-67C5-6FE3-EAD9-4D050D328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>
            <a:extLst>
              <a:ext uri="{FF2B5EF4-FFF2-40B4-BE49-F238E27FC236}">
                <a16:creationId xmlns:a16="http://schemas.microsoft.com/office/drawing/2014/main" id="{3BC89187-5622-1236-D584-DFDE59C44459}"/>
              </a:ext>
            </a:extLst>
          </p:cNvPr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>
              <a:extLst>
                <a:ext uri="{FF2B5EF4-FFF2-40B4-BE49-F238E27FC236}">
                  <a16:creationId xmlns:a16="http://schemas.microsoft.com/office/drawing/2014/main" id="{36FAA49A-95CF-17CF-E2BD-4072954C69E7}"/>
                </a:ext>
              </a:extLst>
            </p:cNvPr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>
              <a:extLst>
                <a:ext uri="{FF2B5EF4-FFF2-40B4-BE49-F238E27FC236}">
                  <a16:creationId xmlns:a16="http://schemas.microsoft.com/office/drawing/2014/main" id="{EF4B9648-B747-577B-C53F-63D647B31E38}"/>
                </a:ext>
              </a:extLst>
            </p:cNvPr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>
              <a:extLst>
                <a:ext uri="{FF2B5EF4-FFF2-40B4-BE49-F238E27FC236}">
                  <a16:creationId xmlns:a16="http://schemas.microsoft.com/office/drawing/2014/main" id="{3B3C51EF-9AB7-2BAC-929F-98BA25293128}"/>
                </a:ext>
              </a:extLst>
            </p:cNvPr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>
              <a:extLst>
                <a:ext uri="{FF2B5EF4-FFF2-40B4-BE49-F238E27FC236}">
                  <a16:creationId xmlns:a16="http://schemas.microsoft.com/office/drawing/2014/main" id="{CFB023FE-A135-ADEE-7F4A-582229ED33C3}"/>
                </a:ext>
              </a:extLst>
            </p:cNvPr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>
              <a:extLst>
                <a:ext uri="{FF2B5EF4-FFF2-40B4-BE49-F238E27FC236}">
                  <a16:creationId xmlns:a16="http://schemas.microsoft.com/office/drawing/2014/main" id="{188479F6-9DDD-2ABA-A405-D641B93DF98A}"/>
                </a:ext>
              </a:extLst>
            </p:cNvPr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>
              <a:extLst>
                <a:ext uri="{FF2B5EF4-FFF2-40B4-BE49-F238E27FC236}">
                  <a16:creationId xmlns:a16="http://schemas.microsoft.com/office/drawing/2014/main" id="{84313D99-6C97-A8DA-8BC0-1F339752D2AA}"/>
                </a:ext>
              </a:extLst>
            </p:cNvPr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>
              <a:extLst>
                <a:ext uri="{FF2B5EF4-FFF2-40B4-BE49-F238E27FC236}">
                  <a16:creationId xmlns:a16="http://schemas.microsoft.com/office/drawing/2014/main" id="{0E4C4AFD-9052-B59F-73F7-66DF10172C66}"/>
                </a:ext>
              </a:extLst>
            </p:cNvPr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>
              <a:extLst>
                <a:ext uri="{FF2B5EF4-FFF2-40B4-BE49-F238E27FC236}">
                  <a16:creationId xmlns:a16="http://schemas.microsoft.com/office/drawing/2014/main" id="{55571985-4468-8316-56D0-8B0FB4E0219F}"/>
                </a:ext>
              </a:extLst>
            </p:cNvPr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>
              <a:extLst>
                <a:ext uri="{FF2B5EF4-FFF2-40B4-BE49-F238E27FC236}">
                  <a16:creationId xmlns:a16="http://schemas.microsoft.com/office/drawing/2014/main" id="{29D46463-3BA2-B07E-0A8C-279CF7DD82E4}"/>
                </a:ext>
              </a:extLst>
            </p:cNvPr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>
              <a:extLst>
                <a:ext uri="{FF2B5EF4-FFF2-40B4-BE49-F238E27FC236}">
                  <a16:creationId xmlns:a16="http://schemas.microsoft.com/office/drawing/2014/main" id="{057E57FD-8358-5964-4BC3-E030DDF57B59}"/>
                </a:ext>
              </a:extLst>
            </p:cNvPr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>
            <a:extLst>
              <a:ext uri="{FF2B5EF4-FFF2-40B4-BE49-F238E27FC236}">
                <a16:creationId xmlns:a16="http://schemas.microsoft.com/office/drawing/2014/main" id="{32C2A6A6-6662-7176-C2D2-0C3D961BB104}"/>
              </a:ext>
            </a:extLst>
          </p:cNvPr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>
              <a:extLst>
                <a:ext uri="{FF2B5EF4-FFF2-40B4-BE49-F238E27FC236}">
                  <a16:creationId xmlns:a16="http://schemas.microsoft.com/office/drawing/2014/main" id="{90C21FC4-1801-4C8A-9FA2-3BC82852962B}"/>
                </a:ext>
              </a:extLst>
            </p:cNvPr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>
              <a:extLst>
                <a:ext uri="{FF2B5EF4-FFF2-40B4-BE49-F238E27FC236}">
                  <a16:creationId xmlns:a16="http://schemas.microsoft.com/office/drawing/2014/main" id="{7ED123FA-8D2B-E780-9C87-7F2E2DC45FA9}"/>
                </a:ext>
              </a:extLst>
            </p:cNvPr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>
            <a:extLst>
              <a:ext uri="{FF2B5EF4-FFF2-40B4-BE49-F238E27FC236}">
                <a16:creationId xmlns:a16="http://schemas.microsoft.com/office/drawing/2014/main" id="{91059268-D6A2-2683-6C90-F26656747577}"/>
              </a:ext>
            </a:extLst>
          </p:cNvPr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0C64EE3-4778-6BE5-A9F2-16C39CBE332B}"/>
              </a:ext>
            </a:extLst>
          </p:cNvPr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>
              <a:extLst>
                <a:ext uri="{FF2B5EF4-FFF2-40B4-BE49-F238E27FC236}">
                  <a16:creationId xmlns:a16="http://schemas.microsoft.com/office/drawing/2014/main" id="{10AEB2DA-7A01-8902-7BA2-27BA26BCB56E}"/>
                </a:ext>
              </a:extLst>
            </p:cNvPr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>
              <a:extLst>
                <a:ext uri="{FF2B5EF4-FFF2-40B4-BE49-F238E27FC236}">
                  <a16:creationId xmlns:a16="http://schemas.microsoft.com/office/drawing/2014/main" id="{458B2C0C-4475-2F71-A296-7F68B2010B4C}"/>
                </a:ext>
              </a:extLst>
            </p:cNvPr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>
              <a:extLst>
                <a:ext uri="{FF2B5EF4-FFF2-40B4-BE49-F238E27FC236}">
                  <a16:creationId xmlns:a16="http://schemas.microsoft.com/office/drawing/2014/main" id="{20C5A5FE-FAAB-5E8E-507C-BC8BAD9DFCBA}"/>
                </a:ext>
              </a:extLst>
            </p:cNvPr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>
              <a:extLst>
                <a:ext uri="{FF2B5EF4-FFF2-40B4-BE49-F238E27FC236}">
                  <a16:creationId xmlns:a16="http://schemas.microsoft.com/office/drawing/2014/main" id="{6F7D688D-CA13-BDAD-0904-7D426D8990B7}"/>
                </a:ext>
              </a:extLst>
            </p:cNvPr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>
              <a:extLst>
                <a:ext uri="{FF2B5EF4-FFF2-40B4-BE49-F238E27FC236}">
                  <a16:creationId xmlns:a16="http://schemas.microsoft.com/office/drawing/2014/main" id="{7CB72EFC-86F5-21C4-B954-E3FD4CED5148}"/>
                </a:ext>
              </a:extLst>
            </p:cNvPr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838D6F87-1807-6593-D7DE-8F6DDBAC5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D75080E-4E24-75A4-7024-6EDE2228A3D5}"/>
              </a:ext>
            </a:extLst>
          </p:cNvPr>
          <p:cNvSpPr txBox="1"/>
          <p:nvPr/>
        </p:nvSpPr>
        <p:spPr>
          <a:xfrm>
            <a:off x="556432" y="576037"/>
            <a:ext cx="6229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Profile of the Chief Consultant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5FC4E0-9CC6-A716-10DF-51D1602DE94E}"/>
              </a:ext>
            </a:extLst>
          </p:cNvPr>
          <p:cNvSpPr txBox="1"/>
          <p:nvPr/>
        </p:nvSpPr>
        <p:spPr>
          <a:xfrm>
            <a:off x="403126" y="1222368"/>
            <a:ext cx="699964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Overview</a:t>
            </a:r>
          </a:p>
          <a:p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Razak Jaiyeola is the Chief Consultant of A.J. Silicon and Managing Partner of Razak Jaiyeola &amp; Co. He is a Past President of the Institute of Chartered Accountants of Nigeria (ICAN) (2018/2019) and has held council roles with IFAC, PAFA, ABWA, and APBN.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International Engagements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Member, Professional Accountancy Organizations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(PAODAG) &amp; Advisory Group of International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Federation of Accountants (IFAC)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Member, Projects Oversight Committee of PAFA.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2715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1BEB0-F189-EC10-17BD-84465BB03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>
            <a:extLst>
              <a:ext uri="{FF2B5EF4-FFF2-40B4-BE49-F238E27FC236}">
                <a16:creationId xmlns:a16="http://schemas.microsoft.com/office/drawing/2014/main" id="{AF14BC61-EE94-8F89-5B97-CD5AA5AB1479}"/>
              </a:ext>
            </a:extLst>
          </p:cNvPr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>
              <a:extLst>
                <a:ext uri="{FF2B5EF4-FFF2-40B4-BE49-F238E27FC236}">
                  <a16:creationId xmlns:a16="http://schemas.microsoft.com/office/drawing/2014/main" id="{D7FC52C7-3BBC-E221-435F-5C6DCBAF09B5}"/>
                </a:ext>
              </a:extLst>
            </p:cNvPr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>
              <a:extLst>
                <a:ext uri="{FF2B5EF4-FFF2-40B4-BE49-F238E27FC236}">
                  <a16:creationId xmlns:a16="http://schemas.microsoft.com/office/drawing/2014/main" id="{407314A0-7421-3FDA-920D-CA16FDDBB355}"/>
                </a:ext>
              </a:extLst>
            </p:cNvPr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>
              <a:extLst>
                <a:ext uri="{FF2B5EF4-FFF2-40B4-BE49-F238E27FC236}">
                  <a16:creationId xmlns:a16="http://schemas.microsoft.com/office/drawing/2014/main" id="{6657CDFD-A4B8-885A-BC09-EB70CD5DDA2B}"/>
                </a:ext>
              </a:extLst>
            </p:cNvPr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>
              <a:extLst>
                <a:ext uri="{FF2B5EF4-FFF2-40B4-BE49-F238E27FC236}">
                  <a16:creationId xmlns:a16="http://schemas.microsoft.com/office/drawing/2014/main" id="{C9B8F7B3-D3E7-C29B-274B-7B2A09D200A3}"/>
                </a:ext>
              </a:extLst>
            </p:cNvPr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>
              <a:extLst>
                <a:ext uri="{FF2B5EF4-FFF2-40B4-BE49-F238E27FC236}">
                  <a16:creationId xmlns:a16="http://schemas.microsoft.com/office/drawing/2014/main" id="{7C5FDBBE-E1EE-C80C-B090-25CE02072EC2}"/>
                </a:ext>
              </a:extLst>
            </p:cNvPr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>
              <a:extLst>
                <a:ext uri="{FF2B5EF4-FFF2-40B4-BE49-F238E27FC236}">
                  <a16:creationId xmlns:a16="http://schemas.microsoft.com/office/drawing/2014/main" id="{684B014B-281B-7D09-3803-87DBE6A87BAF}"/>
                </a:ext>
              </a:extLst>
            </p:cNvPr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>
              <a:extLst>
                <a:ext uri="{FF2B5EF4-FFF2-40B4-BE49-F238E27FC236}">
                  <a16:creationId xmlns:a16="http://schemas.microsoft.com/office/drawing/2014/main" id="{5127711B-A5B8-67BC-4D78-4BC57C1195ED}"/>
                </a:ext>
              </a:extLst>
            </p:cNvPr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>
              <a:extLst>
                <a:ext uri="{FF2B5EF4-FFF2-40B4-BE49-F238E27FC236}">
                  <a16:creationId xmlns:a16="http://schemas.microsoft.com/office/drawing/2014/main" id="{5BD482FA-4CF4-0B05-5895-B7CC0DEE9013}"/>
                </a:ext>
              </a:extLst>
            </p:cNvPr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>
              <a:extLst>
                <a:ext uri="{FF2B5EF4-FFF2-40B4-BE49-F238E27FC236}">
                  <a16:creationId xmlns:a16="http://schemas.microsoft.com/office/drawing/2014/main" id="{6468F16A-1CEC-CB3B-2D67-1F1C1F0AD42A}"/>
                </a:ext>
              </a:extLst>
            </p:cNvPr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>
              <a:extLst>
                <a:ext uri="{FF2B5EF4-FFF2-40B4-BE49-F238E27FC236}">
                  <a16:creationId xmlns:a16="http://schemas.microsoft.com/office/drawing/2014/main" id="{9A2258B3-5F38-E47C-83EE-874EB7FB57B2}"/>
                </a:ext>
              </a:extLst>
            </p:cNvPr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>
            <a:extLst>
              <a:ext uri="{FF2B5EF4-FFF2-40B4-BE49-F238E27FC236}">
                <a16:creationId xmlns:a16="http://schemas.microsoft.com/office/drawing/2014/main" id="{86D66A4F-BEAA-037B-5C16-98A143308C06}"/>
              </a:ext>
            </a:extLst>
          </p:cNvPr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>
              <a:extLst>
                <a:ext uri="{FF2B5EF4-FFF2-40B4-BE49-F238E27FC236}">
                  <a16:creationId xmlns:a16="http://schemas.microsoft.com/office/drawing/2014/main" id="{3D5A7B38-24A1-E3F9-2B3A-6E11A656E199}"/>
                </a:ext>
              </a:extLst>
            </p:cNvPr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>
              <a:extLst>
                <a:ext uri="{FF2B5EF4-FFF2-40B4-BE49-F238E27FC236}">
                  <a16:creationId xmlns:a16="http://schemas.microsoft.com/office/drawing/2014/main" id="{7076A5FD-5DD6-24F2-B9FE-D193C574CB69}"/>
                </a:ext>
              </a:extLst>
            </p:cNvPr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>
            <a:extLst>
              <a:ext uri="{FF2B5EF4-FFF2-40B4-BE49-F238E27FC236}">
                <a16:creationId xmlns:a16="http://schemas.microsoft.com/office/drawing/2014/main" id="{EF1FDC8A-A168-D47B-964F-AE59B98CE491}"/>
              </a:ext>
            </a:extLst>
          </p:cNvPr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70BA43B-7335-24DE-765D-E360CA7128D2}"/>
              </a:ext>
            </a:extLst>
          </p:cNvPr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>
              <a:extLst>
                <a:ext uri="{FF2B5EF4-FFF2-40B4-BE49-F238E27FC236}">
                  <a16:creationId xmlns:a16="http://schemas.microsoft.com/office/drawing/2014/main" id="{92D11277-D208-CEFA-FCC7-5FC864D523E1}"/>
                </a:ext>
              </a:extLst>
            </p:cNvPr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>
              <a:extLst>
                <a:ext uri="{FF2B5EF4-FFF2-40B4-BE49-F238E27FC236}">
                  <a16:creationId xmlns:a16="http://schemas.microsoft.com/office/drawing/2014/main" id="{51A60ED6-557B-7553-F9FD-A202D2F9EA04}"/>
                </a:ext>
              </a:extLst>
            </p:cNvPr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>
              <a:extLst>
                <a:ext uri="{FF2B5EF4-FFF2-40B4-BE49-F238E27FC236}">
                  <a16:creationId xmlns:a16="http://schemas.microsoft.com/office/drawing/2014/main" id="{581F0662-1ACA-BF80-19AE-5F83BA68AAEA}"/>
                </a:ext>
              </a:extLst>
            </p:cNvPr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>
              <a:extLst>
                <a:ext uri="{FF2B5EF4-FFF2-40B4-BE49-F238E27FC236}">
                  <a16:creationId xmlns:a16="http://schemas.microsoft.com/office/drawing/2014/main" id="{022D4D88-A4A7-2634-01DF-FF708C2C50F7}"/>
                </a:ext>
              </a:extLst>
            </p:cNvPr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>
              <a:extLst>
                <a:ext uri="{FF2B5EF4-FFF2-40B4-BE49-F238E27FC236}">
                  <a16:creationId xmlns:a16="http://schemas.microsoft.com/office/drawing/2014/main" id="{A3A505C3-AE33-014D-DFF0-39DA7BB20767}"/>
                </a:ext>
              </a:extLst>
            </p:cNvPr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2A5AA890-EB65-EC51-E5AE-1ABCD073B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7643F62-46A7-59E6-009D-9975C8EA25CB}"/>
              </a:ext>
            </a:extLst>
          </p:cNvPr>
          <p:cNvSpPr txBox="1"/>
          <p:nvPr/>
        </p:nvSpPr>
        <p:spPr>
          <a:xfrm>
            <a:off x="381925" y="652658"/>
            <a:ext cx="69996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&amp; Professional Achievements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Honorary Doctorate in Information Technology, British American University, Florida, USA.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Background in Chemistry; ICAN prize winner in Auditing and First Merit at Professional Final Stage.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Trained with Coopers &amp; Lybrand.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Affiliations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 Audit and Control Association (ISACA).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Institute of Software Practitioners of Nigeria (ISPON).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Association of Certified Fraud Examiners (ACFE).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Certified in Risk and Information System Control (CRISC).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Chairman, ISPON Charter Realization Committee.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7823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A9590-8694-EC6D-7DDB-4AA286F05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>
            <a:extLst>
              <a:ext uri="{FF2B5EF4-FFF2-40B4-BE49-F238E27FC236}">
                <a16:creationId xmlns:a16="http://schemas.microsoft.com/office/drawing/2014/main" id="{B973ED56-9090-D6A2-93EC-287412B38560}"/>
              </a:ext>
            </a:extLst>
          </p:cNvPr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>
              <a:extLst>
                <a:ext uri="{FF2B5EF4-FFF2-40B4-BE49-F238E27FC236}">
                  <a16:creationId xmlns:a16="http://schemas.microsoft.com/office/drawing/2014/main" id="{725AB036-8E39-71D5-D28F-474A34EF884E}"/>
                </a:ext>
              </a:extLst>
            </p:cNvPr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>
              <a:extLst>
                <a:ext uri="{FF2B5EF4-FFF2-40B4-BE49-F238E27FC236}">
                  <a16:creationId xmlns:a16="http://schemas.microsoft.com/office/drawing/2014/main" id="{CF09BD42-FC91-8639-E4F8-1BD8D12F6795}"/>
                </a:ext>
              </a:extLst>
            </p:cNvPr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>
              <a:extLst>
                <a:ext uri="{FF2B5EF4-FFF2-40B4-BE49-F238E27FC236}">
                  <a16:creationId xmlns:a16="http://schemas.microsoft.com/office/drawing/2014/main" id="{93E9143C-DC66-5AE1-5891-2DAAE8AFEE85}"/>
                </a:ext>
              </a:extLst>
            </p:cNvPr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>
              <a:extLst>
                <a:ext uri="{FF2B5EF4-FFF2-40B4-BE49-F238E27FC236}">
                  <a16:creationId xmlns:a16="http://schemas.microsoft.com/office/drawing/2014/main" id="{B6126F57-8E1F-A6F9-5624-955698A6F5CB}"/>
                </a:ext>
              </a:extLst>
            </p:cNvPr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>
              <a:extLst>
                <a:ext uri="{FF2B5EF4-FFF2-40B4-BE49-F238E27FC236}">
                  <a16:creationId xmlns:a16="http://schemas.microsoft.com/office/drawing/2014/main" id="{B91382E2-A9F2-85EC-5CB4-2D04886B4D52}"/>
                </a:ext>
              </a:extLst>
            </p:cNvPr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>
              <a:extLst>
                <a:ext uri="{FF2B5EF4-FFF2-40B4-BE49-F238E27FC236}">
                  <a16:creationId xmlns:a16="http://schemas.microsoft.com/office/drawing/2014/main" id="{82E49EF0-9AC6-3133-7677-3C496164DC0C}"/>
                </a:ext>
              </a:extLst>
            </p:cNvPr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>
              <a:extLst>
                <a:ext uri="{FF2B5EF4-FFF2-40B4-BE49-F238E27FC236}">
                  <a16:creationId xmlns:a16="http://schemas.microsoft.com/office/drawing/2014/main" id="{2D9D2F9F-EB22-3526-764C-1BEB16C6A979}"/>
                </a:ext>
              </a:extLst>
            </p:cNvPr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>
              <a:extLst>
                <a:ext uri="{FF2B5EF4-FFF2-40B4-BE49-F238E27FC236}">
                  <a16:creationId xmlns:a16="http://schemas.microsoft.com/office/drawing/2014/main" id="{7C3FD00D-7483-8AD4-1D8A-9D47D08E3BB1}"/>
                </a:ext>
              </a:extLst>
            </p:cNvPr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>
              <a:extLst>
                <a:ext uri="{FF2B5EF4-FFF2-40B4-BE49-F238E27FC236}">
                  <a16:creationId xmlns:a16="http://schemas.microsoft.com/office/drawing/2014/main" id="{97A5BF2C-1816-D9C8-A7D2-A23F674EB2D6}"/>
                </a:ext>
              </a:extLst>
            </p:cNvPr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>
              <a:extLst>
                <a:ext uri="{FF2B5EF4-FFF2-40B4-BE49-F238E27FC236}">
                  <a16:creationId xmlns:a16="http://schemas.microsoft.com/office/drawing/2014/main" id="{8EDD33B0-D18B-C5CB-2C62-6F86E42BA2D7}"/>
                </a:ext>
              </a:extLst>
            </p:cNvPr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>
            <a:extLst>
              <a:ext uri="{FF2B5EF4-FFF2-40B4-BE49-F238E27FC236}">
                <a16:creationId xmlns:a16="http://schemas.microsoft.com/office/drawing/2014/main" id="{01E5D4F1-4AB9-197A-FE11-DC251459A515}"/>
              </a:ext>
            </a:extLst>
          </p:cNvPr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>
              <a:extLst>
                <a:ext uri="{FF2B5EF4-FFF2-40B4-BE49-F238E27FC236}">
                  <a16:creationId xmlns:a16="http://schemas.microsoft.com/office/drawing/2014/main" id="{375D6119-474E-B7A4-A943-9269E8EE4441}"/>
                </a:ext>
              </a:extLst>
            </p:cNvPr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>
              <a:extLst>
                <a:ext uri="{FF2B5EF4-FFF2-40B4-BE49-F238E27FC236}">
                  <a16:creationId xmlns:a16="http://schemas.microsoft.com/office/drawing/2014/main" id="{4E8F4C2E-21A1-F5E7-EE8E-9125A0571326}"/>
                </a:ext>
              </a:extLst>
            </p:cNvPr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>
            <a:extLst>
              <a:ext uri="{FF2B5EF4-FFF2-40B4-BE49-F238E27FC236}">
                <a16:creationId xmlns:a16="http://schemas.microsoft.com/office/drawing/2014/main" id="{F5455CCC-529C-0B1E-679F-E452C29696E9}"/>
              </a:ext>
            </a:extLst>
          </p:cNvPr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279EEE1-1F1F-2F44-4C57-34A22BC0E76F}"/>
              </a:ext>
            </a:extLst>
          </p:cNvPr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>
              <a:extLst>
                <a:ext uri="{FF2B5EF4-FFF2-40B4-BE49-F238E27FC236}">
                  <a16:creationId xmlns:a16="http://schemas.microsoft.com/office/drawing/2014/main" id="{7766B228-E24A-B632-F3AF-BFF6195E6D56}"/>
                </a:ext>
              </a:extLst>
            </p:cNvPr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>
              <a:extLst>
                <a:ext uri="{FF2B5EF4-FFF2-40B4-BE49-F238E27FC236}">
                  <a16:creationId xmlns:a16="http://schemas.microsoft.com/office/drawing/2014/main" id="{8084C2AA-8FDE-C486-D5FF-3B8202564696}"/>
                </a:ext>
              </a:extLst>
            </p:cNvPr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>
              <a:extLst>
                <a:ext uri="{FF2B5EF4-FFF2-40B4-BE49-F238E27FC236}">
                  <a16:creationId xmlns:a16="http://schemas.microsoft.com/office/drawing/2014/main" id="{B77F32A0-596C-4C0A-A075-72DFCC581084}"/>
                </a:ext>
              </a:extLst>
            </p:cNvPr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>
              <a:extLst>
                <a:ext uri="{FF2B5EF4-FFF2-40B4-BE49-F238E27FC236}">
                  <a16:creationId xmlns:a16="http://schemas.microsoft.com/office/drawing/2014/main" id="{C0B6BE5E-34E5-AD33-5BF0-AFEFBB031A8A}"/>
                </a:ext>
              </a:extLst>
            </p:cNvPr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>
              <a:extLst>
                <a:ext uri="{FF2B5EF4-FFF2-40B4-BE49-F238E27FC236}">
                  <a16:creationId xmlns:a16="http://schemas.microsoft.com/office/drawing/2014/main" id="{82035F1E-96C4-2ABA-1196-8B1D9419757D}"/>
                </a:ext>
              </a:extLst>
            </p:cNvPr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C994D1E9-CCE1-F554-E98E-213C3F362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9ACE559-62B5-6BF5-E1DA-B77FE14D40A6}"/>
              </a:ext>
            </a:extLst>
          </p:cNvPr>
          <p:cNvSpPr txBox="1"/>
          <p:nvPr/>
        </p:nvSpPr>
        <p:spPr>
          <a:xfrm>
            <a:off x="356408" y="592191"/>
            <a:ext cx="699964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 Journey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Service: Food and Drugs Admin (now NAFDAC).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 &amp; Industry: Coopers &amp; Lybrand, A.C. Christlieb (Trebor,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Danafco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Ayor Ltd.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Practice: </a:t>
            </a:r>
          </a:p>
          <a:p>
            <a:pPr marL="858838" indent="-514350">
              <a:buFont typeface="+mj-lt"/>
              <a:buAutoNum type="romanLcPeriod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A.J. Silicon (IT Consulting &amp; Training) </a:t>
            </a:r>
          </a:p>
          <a:p>
            <a:pPr marL="858838" indent="-514350">
              <a:buFont typeface="+mj-lt"/>
              <a:buAutoNum type="romanLcPeriod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Razak Jaiyeola &amp; Co. (Audit, Tax, Insolvency)</a:t>
            </a:r>
          </a:p>
          <a:p>
            <a:pPr marL="858838" indent="-514350">
              <a:buFont typeface="+mj-lt"/>
              <a:buAutoNum type="romanLcPeriod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Sapphire Finance Ltd,</a:t>
            </a:r>
          </a:p>
          <a:p>
            <a:pPr marL="858838" indent="-514350">
              <a:buFont typeface="+mj-lt"/>
              <a:buAutoNum type="romanLcPeriod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Neat Cars Ltd.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 Consulting: Messer Olusola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Adekanola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Co., Consolidated Management Consultants.</a:t>
            </a: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5319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57491-DAAB-E070-D552-B2B36DB70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4" name="Google Shape;463;p30">
            <a:extLst>
              <a:ext uri="{FF2B5EF4-FFF2-40B4-BE49-F238E27FC236}">
                <a16:creationId xmlns:a16="http://schemas.microsoft.com/office/drawing/2014/main" id="{373ABA78-FCAB-A9C7-9388-FF5AD71CA089}"/>
              </a:ext>
            </a:extLst>
          </p:cNvPr>
          <p:cNvGrpSpPr/>
          <p:nvPr/>
        </p:nvGrpSpPr>
        <p:grpSpPr>
          <a:xfrm>
            <a:off x="7397586" y="4404171"/>
            <a:ext cx="1309320" cy="257400"/>
            <a:chOff x="2669760" y="4362120"/>
            <a:chExt cx="1309320" cy="257400"/>
          </a:xfrm>
          <a:solidFill>
            <a:srgbClr val="9E0F04"/>
          </a:solidFill>
        </p:grpSpPr>
        <p:sp>
          <p:nvSpPr>
            <p:cNvPr id="365" name="Google Shape;464;p30">
              <a:extLst>
                <a:ext uri="{FF2B5EF4-FFF2-40B4-BE49-F238E27FC236}">
                  <a16:creationId xmlns:a16="http://schemas.microsoft.com/office/drawing/2014/main" id="{C719E392-6816-8564-A6C9-B58B453D6DE3}"/>
                </a:ext>
              </a:extLst>
            </p:cNvPr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6" name="Google Shape;465;p30">
              <a:extLst>
                <a:ext uri="{FF2B5EF4-FFF2-40B4-BE49-F238E27FC236}">
                  <a16:creationId xmlns:a16="http://schemas.microsoft.com/office/drawing/2014/main" id="{6A64AE33-8009-962C-E6E0-3AE1FE4A86CE}"/>
                </a:ext>
              </a:extLst>
            </p:cNvPr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7" name="Google Shape;466;p30">
              <a:extLst>
                <a:ext uri="{FF2B5EF4-FFF2-40B4-BE49-F238E27FC236}">
                  <a16:creationId xmlns:a16="http://schemas.microsoft.com/office/drawing/2014/main" id="{C023C2C4-86BD-D84A-8440-0CED13C7D205}"/>
                </a:ext>
              </a:extLst>
            </p:cNvPr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8" name="Google Shape;467;p30">
              <a:extLst>
                <a:ext uri="{FF2B5EF4-FFF2-40B4-BE49-F238E27FC236}">
                  <a16:creationId xmlns:a16="http://schemas.microsoft.com/office/drawing/2014/main" id="{E804358E-27E7-6675-2286-65C256BFAAFA}"/>
                </a:ext>
              </a:extLst>
            </p:cNvPr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9" name="Google Shape;468;p30">
              <a:extLst>
                <a:ext uri="{FF2B5EF4-FFF2-40B4-BE49-F238E27FC236}">
                  <a16:creationId xmlns:a16="http://schemas.microsoft.com/office/drawing/2014/main" id="{183AF665-2972-9E06-F0D9-A42FDF851591}"/>
                </a:ext>
              </a:extLst>
            </p:cNvPr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0" name="Google Shape;469;p30">
              <a:extLst>
                <a:ext uri="{FF2B5EF4-FFF2-40B4-BE49-F238E27FC236}">
                  <a16:creationId xmlns:a16="http://schemas.microsoft.com/office/drawing/2014/main" id="{1A35A1A0-DB0C-F488-7649-5C68A115AD95}"/>
                </a:ext>
              </a:extLst>
            </p:cNvPr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1" name="Google Shape;470;p30">
              <a:extLst>
                <a:ext uri="{FF2B5EF4-FFF2-40B4-BE49-F238E27FC236}">
                  <a16:creationId xmlns:a16="http://schemas.microsoft.com/office/drawing/2014/main" id="{0DD7A7AA-F003-FED3-60D5-707AD5751862}"/>
                </a:ext>
              </a:extLst>
            </p:cNvPr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2" name="Google Shape;471;p30">
              <a:extLst>
                <a:ext uri="{FF2B5EF4-FFF2-40B4-BE49-F238E27FC236}">
                  <a16:creationId xmlns:a16="http://schemas.microsoft.com/office/drawing/2014/main" id="{3FF76F45-A3A7-87AC-E030-99F1103436B9}"/>
                </a:ext>
              </a:extLst>
            </p:cNvPr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3" name="Google Shape;472;p30">
              <a:extLst>
                <a:ext uri="{FF2B5EF4-FFF2-40B4-BE49-F238E27FC236}">
                  <a16:creationId xmlns:a16="http://schemas.microsoft.com/office/drawing/2014/main" id="{3DC136A5-62A6-7D13-EE12-884547439727}"/>
                </a:ext>
              </a:extLst>
            </p:cNvPr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4" name="Google Shape;473;p30">
              <a:extLst>
                <a:ext uri="{FF2B5EF4-FFF2-40B4-BE49-F238E27FC236}">
                  <a16:creationId xmlns:a16="http://schemas.microsoft.com/office/drawing/2014/main" id="{182C136D-EA6F-578B-DAD3-EDBA00C36F2C}"/>
                </a:ext>
              </a:extLst>
            </p:cNvPr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grp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76" name="Google Shape;475;p30">
            <a:extLst>
              <a:ext uri="{FF2B5EF4-FFF2-40B4-BE49-F238E27FC236}">
                <a16:creationId xmlns:a16="http://schemas.microsoft.com/office/drawing/2014/main" id="{051FD738-9955-0552-3D30-79C8816FC52F}"/>
              </a:ext>
            </a:extLst>
          </p:cNvPr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77" name="Google Shape;476;p30">
              <a:extLst>
                <a:ext uri="{FF2B5EF4-FFF2-40B4-BE49-F238E27FC236}">
                  <a16:creationId xmlns:a16="http://schemas.microsoft.com/office/drawing/2014/main" id="{32E71054-42A2-70EC-DC98-63FEBC02CE13}"/>
                </a:ext>
              </a:extLst>
            </p:cNvPr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8" name="Google Shape;477;p30">
              <a:extLst>
                <a:ext uri="{FF2B5EF4-FFF2-40B4-BE49-F238E27FC236}">
                  <a16:creationId xmlns:a16="http://schemas.microsoft.com/office/drawing/2014/main" id="{1425DC18-CF1A-16A8-62BA-EF8B4C7AD843}"/>
                </a:ext>
              </a:extLst>
            </p:cNvPr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7" name="Google Shape;832;p46">
            <a:extLst>
              <a:ext uri="{FF2B5EF4-FFF2-40B4-BE49-F238E27FC236}">
                <a16:creationId xmlns:a16="http://schemas.microsoft.com/office/drawing/2014/main" id="{09D994B6-6C7F-F497-BCAB-A9BBEBAEBA1C}"/>
              </a:ext>
            </a:extLst>
          </p:cNvPr>
          <p:cNvSpPr/>
          <p:nvPr/>
        </p:nvSpPr>
        <p:spPr>
          <a:xfrm rot="13500000" flipH="1">
            <a:off x="7674840" y="3731760"/>
            <a:ext cx="995760" cy="11448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40680" bIns="4068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DDF9D13-3032-9E3D-7EF0-F529FDD8A18C}"/>
              </a:ext>
            </a:extLst>
          </p:cNvPr>
          <p:cNvGrpSpPr/>
          <p:nvPr/>
        </p:nvGrpSpPr>
        <p:grpSpPr>
          <a:xfrm>
            <a:off x="6585857" y="-1"/>
            <a:ext cx="3010789" cy="2547257"/>
            <a:chOff x="6585857" y="-1"/>
            <a:chExt cx="3010789" cy="2547257"/>
          </a:xfrm>
        </p:grpSpPr>
        <p:sp>
          <p:nvSpPr>
            <p:cNvPr id="26" name="Google Shape;831;p46">
              <a:extLst>
                <a:ext uri="{FF2B5EF4-FFF2-40B4-BE49-F238E27FC236}">
                  <a16:creationId xmlns:a16="http://schemas.microsoft.com/office/drawing/2014/main" id="{5855E1E0-8CDA-5F81-ED20-B37DE8C6457B}"/>
                </a:ext>
              </a:extLst>
            </p:cNvPr>
            <p:cNvSpPr/>
            <p:nvPr/>
          </p:nvSpPr>
          <p:spPr>
            <a:xfrm rot="10800000">
              <a:off x="6585857" y="-1"/>
              <a:ext cx="2558143" cy="2547257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>
              <a:extLst>
                <a:ext uri="{FF2B5EF4-FFF2-40B4-BE49-F238E27FC236}">
                  <a16:creationId xmlns:a16="http://schemas.microsoft.com/office/drawing/2014/main" id="{3D88D661-D4A6-AAC6-FCDD-40E8DD658564}"/>
                </a:ext>
              </a:extLst>
            </p:cNvPr>
            <p:cNvSpPr/>
            <p:nvPr/>
          </p:nvSpPr>
          <p:spPr>
            <a:xfrm rot="13499400" flipH="1">
              <a:off x="7588712" y="1444326"/>
              <a:ext cx="1527542" cy="56142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>
              <a:extLst>
                <a:ext uri="{FF2B5EF4-FFF2-40B4-BE49-F238E27FC236}">
                  <a16:creationId xmlns:a16="http://schemas.microsoft.com/office/drawing/2014/main" id="{13ABFA99-F94A-64B0-3FE6-5534F10CE079}"/>
                </a:ext>
              </a:extLst>
            </p:cNvPr>
            <p:cNvSpPr/>
            <p:nvPr/>
          </p:nvSpPr>
          <p:spPr>
            <a:xfrm rot="13499400" flipH="1">
              <a:off x="7817166" y="822958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>
              <a:extLst>
                <a:ext uri="{FF2B5EF4-FFF2-40B4-BE49-F238E27FC236}">
                  <a16:creationId xmlns:a16="http://schemas.microsoft.com/office/drawing/2014/main" id="{6DAC9DA4-CE12-9005-0DBA-8CE7F5CCD1DE}"/>
                </a:ext>
              </a:extLst>
            </p:cNvPr>
            <p:cNvSpPr/>
            <p:nvPr/>
          </p:nvSpPr>
          <p:spPr>
            <a:xfrm rot="10800000" flipH="1">
              <a:off x="6662370" y="168593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>
              <a:extLst>
                <a:ext uri="{FF2B5EF4-FFF2-40B4-BE49-F238E27FC236}">
                  <a16:creationId xmlns:a16="http://schemas.microsoft.com/office/drawing/2014/main" id="{1597B14B-54DD-4A8E-CB66-553AD67F5114}"/>
                </a:ext>
              </a:extLst>
            </p:cNvPr>
            <p:cNvSpPr/>
            <p:nvPr/>
          </p:nvSpPr>
          <p:spPr>
            <a:xfrm rot="13500000" flipH="1">
              <a:off x="7381385" y="1033857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5FE75A16-D8B9-9F89-0FD0-C5B1E6054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3" y="103277"/>
            <a:ext cx="1273478" cy="32126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E88079C-253D-66CE-DC17-CF9045B9F8F3}"/>
              </a:ext>
            </a:extLst>
          </p:cNvPr>
          <p:cNvSpPr txBox="1"/>
          <p:nvPr/>
        </p:nvSpPr>
        <p:spPr>
          <a:xfrm>
            <a:off x="329029" y="424540"/>
            <a:ext cx="6999647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 &amp; Boards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Former member, Local Content Consultative Committee, NERC.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Board roles: NEPAD Business Group Nigeria, One Innovation Hub Offa, MKO Abiola Gardens Residents Association.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Member, Offa Economic Development Committee.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Areas of Expertise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Consulting, Training, and Financial Systems Design.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Audit, Tax, Insolvency, and Secretarial Practice.</a:t>
            </a:r>
          </a:p>
          <a:p>
            <a:endParaRPr lang="en-US" sz="2000" b="1" dirty="0">
              <a:solidFill>
                <a:srgbClr val="9E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9E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Family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Jaiyeola is married and blessed with successful children, including 4 Accountants and 4 CISAs.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rgbClr val="9E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7528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flipV="1">
            <a:off x="3701520" y="-1"/>
            <a:ext cx="5442480" cy="5529943"/>
            <a:chOff x="4643640" y="0"/>
            <a:chExt cx="4500360" cy="4677480"/>
          </a:xfrm>
        </p:grpSpPr>
        <p:grpSp>
          <p:nvGrpSpPr>
            <p:cNvPr id="376" name="Google Shape;475;p30"/>
            <p:cNvGrpSpPr/>
            <p:nvPr/>
          </p:nvGrpSpPr>
          <p:grpSpPr>
            <a:xfrm>
              <a:off x="4643640" y="2814840"/>
              <a:ext cx="2188080" cy="1862640"/>
              <a:chOff x="4643640" y="2814840"/>
              <a:chExt cx="2188080" cy="1862640"/>
            </a:xfrm>
          </p:grpSpPr>
          <p:sp>
            <p:nvSpPr>
              <p:cNvPr id="377" name="Google Shape;476;p30"/>
              <p:cNvSpPr/>
              <p:nvPr/>
            </p:nvSpPr>
            <p:spPr>
              <a:xfrm rot="18900000">
                <a:off x="5941080" y="4227480"/>
                <a:ext cx="995760" cy="11448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0680" bIns="40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  <p:sp>
            <p:nvSpPr>
              <p:cNvPr id="378" name="Google Shape;477;p30"/>
              <p:cNvSpPr/>
              <p:nvPr/>
            </p:nvSpPr>
            <p:spPr>
              <a:xfrm>
                <a:off x="4643640" y="2814840"/>
                <a:ext cx="1596240" cy="159624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  <p:sp>
          <p:nvSpPr>
            <p:cNvPr id="26" name="Google Shape;831;p46"/>
            <p:cNvSpPr/>
            <p:nvPr/>
          </p:nvSpPr>
          <p:spPr>
            <a:xfrm rot="10800000">
              <a:off x="4714560" y="0"/>
              <a:ext cx="4429440" cy="4366800"/>
            </a:xfrm>
            <a:prstGeom prst="rtTriangle">
              <a:avLst/>
            </a:prstGeom>
            <a:solidFill>
              <a:srgbClr val="9E0F0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7" name="Google Shape;832;p46"/>
            <p:cNvSpPr/>
            <p:nvPr/>
          </p:nvSpPr>
          <p:spPr>
            <a:xfrm rot="13500000" flipH="1">
              <a:off x="7674840" y="373176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8" name="Google Shape;833;p46"/>
            <p:cNvSpPr/>
            <p:nvPr/>
          </p:nvSpPr>
          <p:spPr>
            <a:xfrm rot="13499400" flipH="1">
              <a:off x="4984920" y="154800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" name="Google Shape;834;p46"/>
            <p:cNvSpPr/>
            <p:nvPr/>
          </p:nvSpPr>
          <p:spPr>
            <a:xfrm rot="13499400" flipH="1">
              <a:off x="7200720" y="21373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" name="Google Shape;835;p46"/>
            <p:cNvSpPr/>
            <p:nvPr/>
          </p:nvSpPr>
          <p:spPr>
            <a:xfrm rot="13499400" flipH="1">
              <a:off x="7200000" y="30531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1" name="Google Shape;836;p46"/>
            <p:cNvSpPr/>
            <p:nvPr/>
          </p:nvSpPr>
          <p:spPr>
            <a:xfrm rot="13499400" flipH="1">
              <a:off x="5127120" y="8229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837;p46"/>
            <p:cNvSpPr/>
            <p:nvPr/>
          </p:nvSpPr>
          <p:spPr>
            <a:xfrm rot="10800000" flipH="1">
              <a:off x="4644000" y="73908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838;p46"/>
            <p:cNvSpPr/>
            <p:nvPr/>
          </p:nvSpPr>
          <p:spPr>
            <a:xfrm rot="13500000" flipH="1">
              <a:off x="6245640" y="80784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546587" y="862144"/>
            <a:ext cx="569611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Us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WhatsApp: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09034032695, 08182955332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info@ajsilicon.com</a:t>
            </a:r>
          </a:p>
          <a:p>
            <a:endParaRPr lang="en-US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 Us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facebook.com/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ajsilicon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LinkedIn: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https://lnkd.in/ggzAp4i5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ajsilicon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(Twitter): 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ajsilicon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Instagram: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ajsilicon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Visit Us: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Address: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14B, Amara 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Street, </a:t>
            </a:r>
          </a:p>
          <a:p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 Zenith Bank Branch, Lateef </a:t>
            </a:r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Jakande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Road, </a:t>
            </a:r>
          </a:p>
          <a:p>
            <a:r>
              <a:rPr lang="en-US" sz="1400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Agidingbi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-Ikeja, Ikeja, Lagos.</a:t>
            </a:r>
          </a:p>
          <a:p>
            <a:r>
              <a:rPr lang="en-US" sz="1400" dirty="0">
                <a:solidFill>
                  <a:srgbClr val="9E0F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Website: 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www.ajsilicon.com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59" y="314950"/>
            <a:ext cx="2369485" cy="59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70118"/>
      </p:ext>
    </p:extLst>
  </p:cSld>
  <p:clrMapOvr>
    <a:masterClrMapping/>
  </p:clrMapOvr>
</p:sld>
</file>

<file path=ppt/theme/theme1.xml><?xml version="1.0" encoding="utf-8"?>
<a:theme xmlns:a="http://schemas.openxmlformats.org/drawingml/2006/main" name="Business Administration School Center by Slidesgo">
  <a:themeElements>
    <a:clrScheme name="Simple Light">
      <a:dk1>
        <a:srgbClr val="092241"/>
      </a:dk1>
      <a:lt1>
        <a:srgbClr val="F8F8F8"/>
      </a:lt1>
      <a:dk2>
        <a:srgbClr val="B7B7B7"/>
      </a:dk2>
      <a:lt2>
        <a:srgbClr val="6194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92241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E2A47"/>
      </a:dk1>
      <a:lt1>
        <a:srgbClr val="FFFFFF"/>
      </a:lt1>
      <a:dk2>
        <a:srgbClr val="869FB2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1444</TotalTime>
  <Words>1381</Words>
  <Application>Microsoft Office PowerPoint</Application>
  <PresentationFormat>On-screen Show (16:9)</PresentationFormat>
  <Paragraphs>167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Archivo Black</vt:lpstr>
      <vt:lpstr>Arial</vt:lpstr>
      <vt:lpstr>Manrope</vt:lpstr>
      <vt:lpstr>OpenSymbol</vt:lpstr>
      <vt:lpstr>Symbol</vt:lpstr>
      <vt:lpstr>Times New Roman</vt:lpstr>
      <vt:lpstr>Wingdings</vt:lpstr>
      <vt:lpstr>Business Administration School Center by Slidesgo</vt:lpstr>
      <vt:lpstr>Slidesgo Final Pages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DELL</cp:lastModifiedBy>
  <cp:revision>20</cp:revision>
  <dcterms:modified xsi:type="dcterms:W3CDTF">2026-01-23T07:46:15Z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2025-11-14T20:33:45Z</dcterms:created>
  <dc:creator>Unknown Creator</dc:creator>
  <dc:description/>
  <dc:language>en-US</dc:language>
  <cp:lastModifiedBy>Unknown Creator</cp:lastModifiedBy>
  <dcterms:modified xsi:type="dcterms:W3CDTF">2025-11-14T20:33:45Z</dcterms:modified>
  <cp:revision>0</cp:revision>
  <dc:subject/>
  <dc:title>Untitled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es">
    <vt:r8>12</vt:r8>
  </property>
</Properties>
</file>